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48" r:id="rId2"/>
    <p:sldMasterId id="2147483663" r:id="rId3"/>
    <p:sldMasterId id="2147483668" r:id="rId4"/>
    <p:sldMasterId id="2147483679" r:id="rId5"/>
    <p:sldMasterId id="2147483688" r:id="rId6"/>
    <p:sldMasterId id="2147483691" r:id="rId7"/>
  </p:sldMasterIdLst>
  <p:notesMasterIdLst>
    <p:notesMasterId r:id="rId23"/>
  </p:notesMasterIdLst>
  <p:handoutMasterIdLst>
    <p:handoutMasterId r:id="rId24"/>
  </p:handoutMasterIdLst>
  <p:sldIdLst>
    <p:sldId id="257" r:id="rId8"/>
    <p:sldId id="335" r:id="rId9"/>
    <p:sldId id="350" r:id="rId10"/>
    <p:sldId id="351" r:id="rId11"/>
    <p:sldId id="315" r:id="rId12"/>
    <p:sldId id="334" r:id="rId13"/>
    <p:sldId id="341" r:id="rId14"/>
    <p:sldId id="345" r:id="rId15"/>
    <p:sldId id="349" r:id="rId16"/>
    <p:sldId id="343" r:id="rId17"/>
    <p:sldId id="344" r:id="rId18"/>
    <p:sldId id="340" r:id="rId19"/>
    <p:sldId id="330" r:id="rId20"/>
    <p:sldId id="336" r:id="rId21"/>
    <p:sldId id="307" r:id="rId22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209FEC-F371-4989-9011-86DBB0B2FC40}">
          <p14:sldIdLst>
            <p14:sldId id="257"/>
            <p14:sldId id="335"/>
            <p14:sldId id="350"/>
            <p14:sldId id="351"/>
            <p14:sldId id="315"/>
            <p14:sldId id="334"/>
            <p14:sldId id="341"/>
            <p14:sldId id="345"/>
            <p14:sldId id="349"/>
            <p14:sldId id="343"/>
            <p14:sldId id="344"/>
            <p14:sldId id="340"/>
            <p14:sldId id="330"/>
            <p14:sldId id="33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ia Karjalainen" initials="PK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635"/>
    <a:srgbClr val="F9B100"/>
    <a:srgbClr val="D02417"/>
    <a:srgbClr val="E15D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2"/>
    <p:restoredTop sz="93632" autoAdjust="0"/>
  </p:normalViewPr>
  <p:slideViewPr>
    <p:cSldViewPr snapToGrid="0" snapToObjects="1">
      <p:cViewPr>
        <p:scale>
          <a:sx n="39" d="100"/>
          <a:sy n="39" d="100"/>
        </p:scale>
        <p:origin x="1104" y="7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EB703-A30F-44B1-B790-73A277F4C191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3B9721E-C17D-41C5-962E-3598561AAC9E}">
      <dgm:prSet phldrT="[Text]" custT="1"/>
      <dgm:spPr>
        <a:solidFill>
          <a:schemeClr val="bg1">
            <a:alpha val="75000"/>
          </a:schemeClr>
        </a:solidFill>
      </dgm:spPr>
      <dgm:t>
        <a:bodyPr/>
        <a:lstStyle/>
        <a:p>
          <a:r>
            <a:rPr lang="en-GB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Multimodal</a:t>
          </a:r>
          <a:endParaRPr lang="en-GB" sz="18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73B0E36-1126-433C-BA96-53C4A98BAE7A}" type="parTrans" cxnId="{31AA83F7-8894-4F22-8486-B35E03D4A0A9}">
      <dgm:prSet/>
      <dgm:spPr/>
      <dgm:t>
        <a:bodyPr/>
        <a:lstStyle/>
        <a:p>
          <a:endParaRPr lang="en-GB"/>
        </a:p>
      </dgm:t>
    </dgm:pt>
    <dgm:pt modelId="{8BD3FCFE-7C3F-47AF-8EDD-6E4EB881E09D}" type="sibTrans" cxnId="{31AA83F7-8894-4F22-8486-B35E03D4A0A9}">
      <dgm:prSet/>
      <dgm:spPr/>
      <dgm:t>
        <a:bodyPr/>
        <a:lstStyle/>
        <a:p>
          <a:endParaRPr lang="en-GB"/>
        </a:p>
      </dgm:t>
    </dgm:pt>
    <dgm:pt modelId="{AE59E76F-97BF-4094-820D-61FAC067E6DF}">
      <dgm:prSet phldrT="[Text]" custT="1"/>
      <dgm:spPr>
        <a:solidFill>
          <a:schemeClr val="bg1">
            <a:alpha val="75000"/>
          </a:schemeClr>
        </a:solidFill>
      </dgm:spPr>
      <dgm:t>
        <a:bodyPr/>
        <a:lstStyle/>
        <a:p>
          <a:r>
            <a:rPr lang="en-GB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Single payment</a:t>
          </a:r>
          <a:endParaRPr lang="en-GB" sz="18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49DEFC-E0E7-40B4-8368-D9ABDA04A657}" type="parTrans" cxnId="{3439EA60-3B40-43E1-B557-DD0DB40B0849}">
      <dgm:prSet/>
      <dgm:spPr/>
      <dgm:t>
        <a:bodyPr/>
        <a:lstStyle/>
        <a:p>
          <a:endParaRPr lang="en-GB"/>
        </a:p>
      </dgm:t>
    </dgm:pt>
    <dgm:pt modelId="{8FC75EC3-A7F1-4E25-BD01-75B17611B0D9}" type="sibTrans" cxnId="{3439EA60-3B40-43E1-B557-DD0DB40B0849}">
      <dgm:prSet/>
      <dgm:spPr/>
      <dgm:t>
        <a:bodyPr/>
        <a:lstStyle/>
        <a:p>
          <a:endParaRPr lang="en-GB"/>
        </a:p>
      </dgm:t>
    </dgm:pt>
    <dgm:pt modelId="{5ABF51A3-30EF-4A9B-9AD1-CFB5D87366D5}">
      <dgm:prSet phldrT="[Text]" custT="1"/>
      <dgm:spPr>
        <a:solidFill>
          <a:schemeClr val="bg1">
            <a:alpha val="70000"/>
          </a:schemeClr>
        </a:solidFill>
      </dgm:spPr>
      <dgm:t>
        <a:bodyPr/>
        <a:lstStyle/>
        <a:p>
          <a:r>
            <a:rPr lang="en-GB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Constantly informed user</a:t>
          </a:r>
          <a:endParaRPr lang="en-GB" sz="18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4AC9BE9-2860-4C11-851C-A2B300C34814}" type="parTrans" cxnId="{BB0F008A-7E3C-408B-8F4F-AF705B1D515A}">
      <dgm:prSet/>
      <dgm:spPr/>
      <dgm:t>
        <a:bodyPr/>
        <a:lstStyle/>
        <a:p>
          <a:endParaRPr lang="en-GB"/>
        </a:p>
      </dgm:t>
    </dgm:pt>
    <dgm:pt modelId="{503860F9-A075-4521-AC37-B78AA0F0C219}" type="sibTrans" cxnId="{BB0F008A-7E3C-408B-8F4F-AF705B1D515A}">
      <dgm:prSet/>
      <dgm:spPr/>
      <dgm:t>
        <a:bodyPr/>
        <a:lstStyle/>
        <a:p>
          <a:endParaRPr lang="en-GB"/>
        </a:p>
      </dgm:t>
    </dgm:pt>
    <dgm:pt modelId="{6AD9B91E-B13C-4EAE-BA7F-69105186551F}">
      <dgm:prSet custT="1"/>
      <dgm:spPr>
        <a:solidFill>
          <a:schemeClr val="bg1">
            <a:alpha val="75000"/>
          </a:schemeClr>
        </a:solidFill>
      </dgm:spPr>
      <dgm:t>
        <a:bodyPr/>
        <a:lstStyle/>
        <a:p>
          <a:r>
            <a:rPr lang="en-GB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Add-on services</a:t>
          </a:r>
          <a:endParaRPr lang="en-GB" sz="18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6176907-40A9-41BA-866E-D20D5720B196}" type="parTrans" cxnId="{CF195478-9937-4D5F-98C3-1EB3B5C80E40}">
      <dgm:prSet/>
      <dgm:spPr/>
      <dgm:t>
        <a:bodyPr/>
        <a:lstStyle/>
        <a:p>
          <a:endParaRPr lang="en-GB"/>
        </a:p>
      </dgm:t>
    </dgm:pt>
    <dgm:pt modelId="{51A0EF8B-EB41-48C0-BF68-FACD6472AE7D}" type="sibTrans" cxnId="{CF195478-9937-4D5F-98C3-1EB3B5C80E40}">
      <dgm:prSet/>
      <dgm:spPr/>
      <dgm:t>
        <a:bodyPr/>
        <a:lstStyle/>
        <a:p>
          <a:endParaRPr lang="en-GB"/>
        </a:p>
      </dgm:t>
    </dgm:pt>
    <dgm:pt modelId="{6A0E9A21-E5FD-42E5-9BCD-BEAD6FFD10FC}" type="pres">
      <dgm:prSet presAssocID="{959EB703-A30F-44B1-B790-73A277F4C191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GB"/>
        </a:p>
      </dgm:t>
    </dgm:pt>
    <dgm:pt modelId="{450033F7-ED30-4E74-A514-4F86EFAB9BD4}" type="pres">
      <dgm:prSet presAssocID="{63B9721E-C17D-41C5-962E-3598561AAC9E}" presName="composite" presStyleCnt="0"/>
      <dgm:spPr/>
    </dgm:pt>
    <dgm:pt modelId="{52EDB4B1-1932-43FE-BCCD-ABAD53367FAF}" type="pres">
      <dgm:prSet presAssocID="{63B9721E-C17D-41C5-962E-3598561AAC9E}" presName="LShape" presStyleLbl="alignNode1" presStyleIdx="0" presStyleCnt="7"/>
      <dgm:spPr>
        <a:solidFill>
          <a:srgbClr val="D02417"/>
        </a:solidFill>
        <a:ln>
          <a:noFill/>
        </a:ln>
      </dgm:spPr>
      <dgm:t>
        <a:bodyPr/>
        <a:lstStyle/>
        <a:p>
          <a:endParaRPr lang="en-GB"/>
        </a:p>
      </dgm:t>
    </dgm:pt>
    <dgm:pt modelId="{346F4FBD-5D70-4238-8B9E-7EC4EC7AD0A0}" type="pres">
      <dgm:prSet presAssocID="{63B9721E-C17D-41C5-962E-3598561AAC9E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E137ED1-BD9B-4E14-8FF1-EA5B9769E83B}" type="pres">
      <dgm:prSet presAssocID="{63B9721E-C17D-41C5-962E-3598561AAC9E}" presName="Triangle" presStyleLbl="alignNode1" presStyleIdx="1" presStyleCnt="7"/>
      <dgm:spPr>
        <a:solidFill>
          <a:srgbClr val="F9B100"/>
        </a:solidFill>
      </dgm:spPr>
      <dgm:t>
        <a:bodyPr/>
        <a:lstStyle/>
        <a:p>
          <a:endParaRPr lang="en-GB"/>
        </a:p>
      </dgm:t>
    </dgm:pt>
    <dgm:pt modelId="{9BA2FA9F-0205-4811-A6CD-CB2959904425}" type="pres">
      <dgm:prSet presAssocID="{8BD3FCFE-7C3F-47AF-8EDD-6E4EB881E09D}" presName="sibTrans" presStyleCnt="0"/>
      <dgm:spPr/>
    </dgm:pt>
    <dgm:pt modelId="{56E753DC-8534-40B1-86CE-51E2B065533D}" type="pres">
      <dgm:prSet presAssocID="{8BD3FCFE-7C3F-47AF-8EDD-6E4EB881E09D}" presName="space" presStyleCnt="0"/>
      <dgm:spPr/>
    </dgm:pt>
    <dgm:pt modelId="{05B88951-4F8F-4004-9F23-24A3187158BA}" type="pres">
      <dgm:prSet presAssocID="{AE59E76F-97BF-4094-820D-61FAC067E6DF}" presName="composite" presStyleCnt="0"/>
      <dgm:spPr/>
    </dgm:pt>
    <dgm:pt modelId="{7DD16443-14C9-4B09-9BE0-C62FA5A1534F}" type="pres">
      <dgm:prSet presAssocID="{AE59E76F-97BF-4094-820D-61FAC067E6DF}" presName="LShape" presStyleLbl="alignNode1" presStyleIdx="2" presStyleCnt="7"/>
      <dgm:spPr>
        <a:solidFill>
          <a:srgbClr val="D02417"/>
        </a:solidFill>
        <a:ln>
          <a:noFill/>
        </a:ln>
      </dgm:spPr>
      <dgm:t>
        <a:bodyPr/>
        <a:lstStyle/>
        <a:p>
          <a:endParaRPr lang="en-GB"/>
        </a:p>
      </dgm:t>
    </dgm:pt>
    <dgm:pt modelId="{D1240B68-5CA4-4129-ABFD-6DBC5B955BFA}" type="pres">
      <dgm:prSet presAssocID="{AE59E76F-97BF-4094-820D-61FAC067E6DF}" presName="ParentText" presStyleLbl="revTx" presStyleIdx="1" presStyleCnt="4" custScaleX="105191" custScaleY="107024" custLinFactNeighborY="34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563696-2DD5-405C-A4C2-E4DE61CDD562}" type="pres">
      <dgm:prSet presAssocID="{AE59E76F-97BF-4094-820D-61FAC067E6DF}" presName="Triangle" presStyleLbl="alignNode1" presStyleIdx="3" presStyleCnt="7"/>
      <dgm:spPr>
        <a:solidFill>
          <a:srgbClr val="F9B100"/>
        </a:solidFill>
      </dgm:spPr>
      <dgm:t>
        <a:bodyPr/>
        <a:lstStyle/>
        <a:p>
          <a:endParaRPr lang="en-GB"/>
        </a:p>
      </dgm:t>
    </dgm:pt>
    <dgm:pt modelId="{CF7BEEC6-8F03-43E7-919A-02A3D9EBAC50}" type="pres">
      <dgm:prSet presAssocID="{8FC75EC3-A7F1-4E25-BD01-75B17611B0D9}" presName="sibTrans" presStyleCnt="0"/>
      <dgm:spPr/>
    </dgm:pt>
    <dgm:pt modelId="{290B368F-E1F4-4C5F-954F-C1C983924248}" type="pres">
      <dgm:prSet presAssocID="{8FC75EC3-A7F1-4E25-BD01-75B17611B0D9}" presName="space" presStyleCnt="0"/>
      <dgm:spPr/>
    </dgm:pt>
    <dgm:pt modelId="{9E88DDD2-81C9-424A-8659-454E615B5ADC}" type="pres">
      <dgm:prSet presAssocID="{5ABF51A3-30EF-4A9B-9AD1-CFB5D87366D5}" presName="composite" presStyleCnt="0"/>
      <dgm:spPr/>
    </dgm:pt>
    <dgm:pt modelId="{F86A088D-9A0C-4DE5-8612-D3B3366F5AB2}" type="pres">
      <dgm:prSet presAssocID="{5ABF51A3-30EF-4A9B-9AD1-CFB5D87366D5}" presName="LShape" presStyleLbl="alignNode1" presStyleIdx="4" presStyleCnt="7"/>
      <dgm:spPr>
        <a:solidFill>
          <a:srgbClr val="D02417"/>
        </a:solidFill>
        <a:ln>
          <a:noFill/>
        </a:ln>
      </dgm:spPr>
      <dgm:t>
        <a:bodyPr/>
        <a:lstStyle/>
        <a:p>
          <a:endParaRPr lang="en-GB"/>
        </a:p>
      </dgm:t>
    </dgm:pt>
    <dgm:pt modelId="{4D06FDFA-C4AE-4CD6-A990-544B59FC3DDF}" type="pres">
      <dgm:prSet presAssocID="{5ABF51A3-30EF-4A9B-9AD1-CFB5D87366D5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A0B25FF-AC14-44BA-8CCD-D0168099C6D5}" type="pres">
      <dgm:prSet presAssocID="{5ABF51A3-30EF-4A9B-9AD1-CFB5D87366D5}" presName="Triangle" presStyleLbl="alignNode1" presStyleIdx="5" presStyleCnt="7"/>
      <dgm:spPr>
        <a:solidFill>
          <a:srgbClr val="F9B100"/>
        </a:solidFill>
      </dgm:spPr>
      <dgm:t>
        <a:bodyPr/>
        <a:lstStyle/>
        <a:p>
          <a:endParaRPr lang="en-GB"/>
        </a:p>
      </dgm:t>
    </dgm:pt>
    <dgm:pt modelId="{09A6F5C4-47AA-471D-BBD6-F284D5A556C8}" type="pres">
      <dgm:prSet presAssocID="{503860F9-A075-4521-AC37-B78AA0F0C219}" presName="sibTrans" presStyleCnt="0"/>
      <dgm:spPr/>
    </dgm:pt>
    <dgm:pt modelId="{1BF1AF7E-63D1-412E-8F64-F02B2C5D963B}" type="pres">
      <dgm:prSet presAssocID="{503860F9-A075-4521-AC37-B78AA0F0C219}" presName="space" presStyleCnt="0"/>
      <dgm:spPr/>
    </dgm:pt>
    <dgm:pt modelId="{2472B9F2-B695-42D4-A0F4-4AEF22DFF18B}" type="pres">
      <dgm:prSet presAssocID="{6AD9B91E-B13C-4EAE-BA7F-69105186551F}" presName="composite" presStyleCnt="0"/>
      <dgm:spPr/>
    </dgm:pt>
    <dgm:pt modelId="{49659DBE-5567-4862-8AB0-63B5C4B05C35}" type="pres">
      <dgm:prSet presAssocID="{6AD9B91E-B13C-4EAE-BA7F-69105186551F}" presName="LShape" presStyleLbl="alignNode1" presStyleIdx="6" presStyleCnt="7"/>
      <dgm:spPr>
        <a:solidFill>
          <a:srgbClr val="D02417"/>
        </a:solidFill>
        <a:ln>
          <a:noFill/>
        </a:ln>
      </dgm:spPr>
      <dgm:t>
        <a:bodyPr/>
        <a:lstStyle/>
        <a:p>
          <a:endParaRPr lang="en-GB"/>
        </a:p>
      </dgm:t>
    </dgm:pt>
    <dgm:pt modelId="{72D290AE-30E4-4267-94A2-D380A662AB9F}" type="pres">
      <dgm:prSet presAssocID="{6AD9B91E-B13C-4EAE-BA7F-69105186551F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6F7E00-A523-4530-873B-F7B8A67818DC}" type="presOf" srcId="{5ABF51A3-30EF-4A9B-9AD1-CFB5D87366D5}" destId="{4D06FDFA-C4AE-4CD6-A990-544B59FC3DDF}" srcOrd="0" destOrd="0" presId="urn:microsoft.com/office/officeart/2009/3/layout/StepUpProcess"/>
    <dgm:cxn modelId="{F831F7BB-67B7-49E5-8B4D-DA193765221D}" type="presOf" srcId="{AE59E76F-97BF-4094-820D-61FAC067E6DF}" destId="{D1240B68-5CA4-4129-ABFD-6DBC5B955BFA}" srcOrd="0" destOrd="0" presId="urn:microsoft.com/office/officeart/2009/3/layout/StepUpProcess"/>
    <dgm:cxn modelId="{31AA83F7-8894-4F22-8486-B35E03D4A0A9}" srcId="{959EB703-A30F-44B1-B790-73A277F4C191}" destId="{63B9721E-C17D-41C5-962E-3598561AAC9E}" srcOrd="0" destOrd="0" parTransId="{F73B0E36-1126-433C-BA96-53C4A98BAE7A}" sibTransId="{8BD3FCFE-7C3F-47AF-8EDD-6E4EB881E09D}"/>
    <dgm:cxn modelId="{49235245-67A7-4548-9E21-FA8400C97580}" type="presOf" srcId="{959EB703-A30F-44B1-B790-73A277F4C191}" destId="{6A0E9A21-E5FD-42E5-9BCD-BEAD6FFD10FC}" srcOrd="0" destOrd="0" presId="urn:microsoft.com/office/officeart/2009/3/layout/StepUpProcess"/>
    <dgm:cxn modelId="{55533B6D-82CB-493B-A3F6-2CD1662D34C1}" type="presOf" srcId="{63B9721E-C17D-41C5-962E-3598561AAC9E}" destId="{346F4FBD-5D70-4238-8B9E-7EC4EC7AD0A0}" srcOrd="0" destOrd="0" presId="urn:microsoft.com/office/officeart/2009/3/layout/StepUpProcess"/>
    <dgm:cxn modelId="{CF195478-9937-4D5F-98C3-1EB3B5C80E40}" srcId="{959EB703-A30F-44B1-B790-73A277F4C191}" destId="{6AD9B91E-B13C-4EAE-BA7F-69105186551F}" srcOrd="3" destOrd="0" parTransId="{66176907-40A9-41BA-866E-D20D5720B196}" sibTransId="{51A0EF8B-EB41-48C0-BF68-FACD6472AE7D}"/>
    <dgm:cxn modelId="{BB0F008A-7E3C-408B-8F4F-AF705B1D515A}" srcId="{959EB703-A30F-44B1-B790-73A277F4C191}" destId="{5ABF51A3-30EF-4A9B-9AD1-CFB5D87366D5}" srcOrd="2" destOrd="0" parTransId="{84AC9BE9-2860-4C11-851C-A2B300C34814}" sibTransId="{503860F9-A075-4521-AC37-B78AA0F0C219}"/>
    <dgm:cxn modelId="{57D807B7-95A4-4DFB-A2D1-EA7A05C44B05}" type="presOf" srcId="{6AD9B91E-B13C-4EAE-BA7F-69105186551F}" destId="{72D290AE-30E4-4267-94A2-D380A662AB9F}" srcOrd="0" destOrd="0" presId="urn:microsoft.com/office/officeart/2009/3/layout/StepUpProcess"/>
    <dgm:cxn modelId="{3439EA60-3B40-43E1-B557-DD0DB40B0849}" srcId="{959EB703-A30F-44B1-B790-73A277F4C191}" destId="{AE59E76F-97BF-4094-820D-61FAC067E6DF}" srcOrd="1" destOrd="0" parTransId="{A449DEFC-E0E7-40B4-8368-D9ABDA04A657}" sibTransId="{8FC75EC3-A7F1-4E25-BD01-75B17611B0D9}"/>
    <dgm:cxn modelId="{60138A5E-29CA-421C-AB46-F8F86CE332D8}" type="presParOf" srcId="{6A0E9A21-E5FD-42E5-9BCD-BEAD6FFD10FC}" destId="{450033F7-ED30-4E74-A514-4F86EFAB9BD4}" srcOrd="0" destOrd="0" presId="urn:microsoft.com/office/officeart/2009/3/layout/StepUpProcess"/>
    <dgm:cxn modelId="{8C3A3F44-FF3F-4151-A334-B93079765894}" type="presParOf" srcId="{450033F7-ED30-4E74-A514-4F86EFAB9BD4}" destId="{52EDB4B1-1932-43FE-BCCD-ABAD53367FAF}" srcOrd="0" destOrd="0" presId="urn:microsoft.com/office/officeart/2009/3/layout/StepUpProcess"/>
    <dgm:cxn modelId="{3F6D4FE5-A3DC-46B6-AC27-0089F005F52B}" type="presParOf" srcId="{450033F7-ED30-4E74-A514-4F86EFAB9BD4}" destId="{346F4FBD-5D70-4238-8B9E-7EC4EC7AD0A0}" srcOrd="1" destOrd="0" presId="urn:microsoft.com/office/officeart/2009/3/layout/StepUpProcess"/>
    <dgm:cxn modelId="{97F980CA-2E0B-43D0-ADC5-E6AC42E79839}" type="presParOf" srcId="{450033F7-ED30-4E74-A514-4F86EFAB9BD4}" destId="{CE137ED1-BD9B-4E14-8FF1-EA5B9769E83B}" srcOrd="2" destOrd="0" presId="urn:microsoft.com/office/officeart/2009/3/layout/StepUpProcess"/>
    <dgm:cxn modelId="{B437B946-62BC-4B93-8458-22C3A49293BB}" type="presParOf" srcId="{6A0E9A21-E5FD-42E5-9BCD-BEAD6FFD10FC}" destId="{9BA2FA9F-0205-4811-A6CD-CB2959904425}" srcOrd="1" destOrd="0" presId="urn:microsoft.com/office/officeart/2009/3/layout/StepUpProcess"/>
    <dgm:cxn modelId="{7908AF0F-CE54-4DE3-BA31-783A7EAF909F}" type="presParOf" srcId="{9BA2FA9F-0205-4811-A6CD-CB2959904425}" destId="{56E753DC-8534-40B1-86CE-51E2B065533D}" srcOrd="0" destOrd="0" presId="urn:microsoft.com/office/officeart/2009/3/layout/StepUpProcess"/>
    <dgm:cxn modelId="{2CB4D687-0E00-4C9D-9C43-6DC2B9CC0DAB}" type="presParOf" srcId="{6A0E9A21-E5FD-42E5-9BCD-BEAD6FFD10FC}" destId="{05B88951-4F8F-4004-9F23-24A3187158BA}" srcOrd="2" destOrd="0" presId="urn:microsoft.com/office/officeart/2009/3/layout/StepUpProcess"/>
    <dgm:cxn modelId="{D2A79C27-5CE7-42CE-8360-66EA60274787}" type="presParOf" srcId="{05B88951-4F8F-4004-9F23-24A3187158BA}" destId="{7DD16443-14C9-4B09-9BE0-C62FA5A1534F}" srcOrd="0" destOrd="0" presId="urn:microsoft.com/office/officeart/2009/3/layout/StepUpProcess"/>
    <dgm:cxn modelId="{56B4E4AF-EBC8-477F-A8D6-88418A3FDC4D}" type="presParOf" srcId="{05B88951-4F8F-4004-9F23-24A3187158BA}" destId="{D1240B68-5CA4-4129-ABFD-6DBC5B955BFA}" srcOrd="1" destOrd="0" presId="urn:microsoft.com/office/officeart/2009/3/layout/StepUpProcess"/>
    <dgm:cxn modelId="{1B1EF1F7-8848-4754-82D9-F3AC3F2A05E8}" type="presParOf" srcId="{05B88951-4F8F-4004-9F23-24A3187158BA}" destId="{39563696-2DD5-405C-A4C2-E4DE61CDD562}" srcOrd="2" destOrd="0" presId="urn:microsoft.com/office/officeart/2009/3/layout/StepUpProcess"/>
    <dgm:cxn modelId="{0DCF939E-BA10-4D84-94B7-6D977417533B}" type="presParOf" srcId="{6A0E9A21-E5FD-42E5-9BCD-BEAD6FFD10FC}" destId="{CF7BEEC6-8F03-43E7-919A-02A3D9EBAC50}" srcOrd="3" destOrd="0" presId="urn:microsoft.com/office/officeart/2009/3/layout/StepUpProcess"/>
    <dgm:cxn modelId="{39AB4BAA-C44F-4D4C-8B0D-2512AD87D939}" type="presParOf" srcId="{CF7BEEC6-8F03-43E7-919A-02A3D9EBAC50}" destId="{290B368F-E1F4-4C5F-954F-C1C983924248}" srcOrd="0" destOrd="0" presId="urn:microsoft.com/office/officeart/2009/3/layout/StepUpProcess"/>
    <dgm:cxn modelId="{8D2769AA-FA32-4A5E-B3AC-D9A7D3415A42}" type="presParOf" srcId="{6A0E9A21-E5FD-42E5-9BCD-BEAD6FFD10FC}" destId="{9E88DDD2-81C9-424A-8659-454E615B5ADC}" srcOrd="4" destOrd="0" presId="urn:microsoft.com/office/officeart/2009/3/layout/StepUpProcess"/>
    <dgm:cxn modelId="{35650143-2E0C-41DC-8929-D1F6237F8635}" type="presParOf" srcId="{9E88DDD2-81C9-424A-8659-454E615B5ADC}" destId="{F86A088D-9A0C-4DE5-8612-D3B3366F5AB2}" srcOrd="0" destOrd="0" presId="urn:microsoft.com/office/officeart/2009/3/layout/StepUpProcess"/>
    <dgm:cxn modelId="{BF532F1E-3D85-4CDA-AD9E-9447D5C54806}" type="presParOf" srcId="{9E88DDD2-81C9-424A-8659-454E615B5ADC}" destId="{4D06FDFA-C4AE-4CD6-A990-544B59FC3DDF}" srcOrd="1" destOrd="0" presId="urn:microsoft.com/office/officeart/2009/3/layout/StepUpProcess"/>
    <dgm:cxn modelId="{1AB8E945-09DF-4348-B077-7B57C5F155A0}" type="presParOf" srcId="{9E88DDD2-81C9-424A-8659-454E615B5ADC}" destId="{0A0B25FF-AC14-44BA-8CCD-D0168099C6D5}" srcOrd="2" destOrd="0" presId="urn:microsoft.com/office/officeart/2009/3/layout/StepUpProcess"/>
    <dgm:cxn modelId="{F84269E9-05B8-4177-BAEF-32E1C95D7A50}" type="presParOf" srcId="{6A0E9A21-E5FD-42E5-9BCD-BEAD6FFD10FC}" destId="{09A6F5C4-47AA-471D-BBD6-F284D5A556C8}" srcOrd="5" destOrd="0" presId="urn:microsoft.com/office/officeart/2009/3/layout/StepUpProcess"/>
    <dgm:cxn modelId="{6AF22FF0-A8ED-4EC9-B9B3-1543D7010337}" type="presParOf" srcId="{09A6F5C4-47AA-471D-BBD6-F284D5A556C8}" destId="{1BF1AF7E-63D1-412E-8F64-F02B2C5D963B}" srcOrd="0" destOrd="0" presId="urn:microsoft.com/office/officeart/2009/3/layout/StepUpProcess"/>
    <dgm:cxn modelId="{25C3527B-E6A5-4E45-B3BE-1E92C1B87D6C}" type="presParOf" srcId="{6A0E9A21-E5FD-42E5-9BCD-BEAD6FFD10FC}" destId="{2472B9F2-B695-42D4-A0F4-4AEF22DFF18B}" srcOrd="6" destOrd="0" presId="urn:microsoft.com/office/officeart/2009/3/layout/StepUpProcess"/>
    <dgm:cxn modelId="{662BF6CD-CAAA-4159-89F6-A6CA847B325C}" type="presParOf" srcId="{2472B9F2-B695-42D4-A0F4-4AEF22DFF18B}" destId="{49659DBE-5567-4862-8AB0-63B5C4B05C35}" srcOrd="0" destOrd="0" presId="urn:microsoft.com/office/officeart/2009/3/layout/StepUpProcess"/>
    <dgm:cxn modelId="{09D31695-CD1A-4633-8B2A-C211D8E8100E}" type="presParOf" srcId="{2472B9F2-B695-42D4-A0F4-4AEF22DFF18B}" destId="{72D290AE-30E4-4267-94A2-D380A662AB9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438777-6DD8-4D5B-B002-D706CEDF9F6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5CABFD2-6FA6-4783-BBDD-FC2A6AFD5EA4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To foster the environmental benefits of MaaS schemes </a:t>
          </a:r>
          <a:endParaRPr lang="en-GB" sz="1400" b="1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71C0052-A183-48E1-A004-5C6D00C07263}" type="parTrans" cxnId="{6F94C4F7-9973-4499-B941-82EC895D2E15}">
      <dgm:prSet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endParaRPr lang="en-GB"/>
        </a:p>
      </dgm:t>
    </dgm:pt>
    <dgm:pt modelId="{1C51BE08-C030-4877-A581-E2936B0B0FE9}" type="sibTrans" cxnId="{6F94C4F7-9973-4499-B941-82EC895D2E15}">
      <dgm:prSet/>
      <dgm:spPr/>
      <dgm:t>
        <a:bodyPr/>
        <a:lstStyle/>
        <a:p>
          <a:endParaRPr lang="en-GB"/>
        </a:p>
      </dgm:t>
    </dgm:pt>
    <dgm:pt modelId="{8417BB82-0FE4-48A8-9E91-AB46B4669FC7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b="1" dirty="0" smtClean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To develops business models and partnerships to encourage MaaS</a:t>
          </a:r>
          <a:endParaRPr lang="en-GB" sz="1400" b="1" dirty="0">
            <a:solidFill>
              <a:schemeClr val="accent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BC8D653-5EE7-452C-BFEF-E601FDF90E5C}" type="parTrans" cxnId="{495FA593-6BB5-4036-A8C7-8565DCB58293}">
      <dgm:prSet/>
      <dgm:spPr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endParaRPr lang="en-GB"/>
        </a:p>
      </dgm:t>
    </dgm:pt>
    <dgm:pt modelId="{958CC109-17E7-4BCB-BA6D-52A4ECC5DA1D}" type="sibTrans" cxnId="{495FA593-6BB5-4036-A8C7-8565DCB58293}">
      <dgm:prSet/>
      <dgm:spPr/>
      <dgm:t>
        <a:bodyPr/>
        <a:lstStyle/>
        <a:p>
          <a:endParaRPr lang="en-GB"/>
        </a:p>
      </dgm:t>
    </dgm:pt>
    <dgm:pt modelId="{FDF1FB8E-68A7-40D4-93EB-CC28F7787AE9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To ensure that the Maas user is always “better off”</a:t>
          </a:r>
          <a:endParaRPr lang="en-GB" sz="1400" b="1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C79FB029-2C44-4394-A289-0EC5610A964B}" type="parTrans" cxnId="{8D5AD69B-1E1A-4C92-B6DD-9EB9476CDE87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GB"/>
        </a:p>
      </dgm:t>
    </dgm:pt>
    <dgm:pt modelId="{C1101094-7852-4DA9-B1CC-3F2767B0EC90}" type="sibTrans" cxnId="{8D5AD69B-1E1A-4C92-B6DD-9EB9476CDE87}">
      <dgm:prSet/>
      <dgm:spPr/>
      <dgm:t>
        <a:bodyPr/>
        <a:lstStyle/>
        <a:p>
          <a:endParaRPr lang="en-GB"/>
        </a:p>
      </dgm:t>
    </dgm:pt>
    <dgm:pt modelId="{45D70622-D921-4007-81DE-29EA62528A4B}">
      <dgm:prSet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14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To promote the development of an open and inclusive MaaS ecosystem </a:t>
          </a:r>
          <a:endParaRPr lang="en-GB" sz="1400" b="1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5936025-CA1C-4529-9CD5-63C504B8F095}" type="parTrans" cxnId="{C6790E13-11B8-4BE6-B28B-97E52309064E}">
      <dgm:prSet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GB"/>
        </a:p>
      </dgm:t>
    </dgm:pt>
    <dgm:pt modelId="{8ADA4B2D-6B0C-465C-A706-9757D59CB5AF}" type="sibTrans" cxnId="{C6790E13-11B8-4BE6-B28B-97E52309064E}">
      <dgm:prSet/>
      <dgm:spPr/>
      <dgm:t>
        <a:bodyPr/>
        <a:lstStyle/>
        <a:p>
          <a:endParaRPr lang="en-GB"/>
        </a:p>
      </dgm:t>
    </dgm:pt>
    <dgm:pt modelId="{C77E39DB-631D-4C4B-8D8F-B3329D16AFB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4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To strengthen the </a:t>
          </a:r>
          <a:r>
            <a:rPr lang="en-US" sz="1400" b="1" dirty="0" err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interopera-bility</a:t>
          </a:r>
          <a:r>
            <a:rPr lang="en-US" sz="14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 of technologies and roaming of services</a:t>
          </a:r>
          <a:endParaRPr lang="en-GB" sz="1400" b="1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D0E5EA4-753E-46B7-9085-5C7FCFA51DEB}" type="sibTrans" cxnId="{9D1FEC31-F431-4627-9DEC-2666D5C01F0C}">
      <dgm:prSet/>
      <dgm:spPr/>
      <dgm:t>
        <a:bodyPr/>
        <a:lstStyle/>
        <a:p>
          <a:endParaRPr lang="en-GB"/>
        </a:p>
      </dgm:t>
    </dgm:pt>
    <dgm:pt modelId="{00206B8B-0717-4B92-8F52-0CE30388BAF5}" type="parTrans" cxnId="{9D1FEC31-F431-4627-9DEC-2666D5C01F0C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n-GB"/>
        </a:p>
      </dgm:t>
    </dgm:pt>
    <dgm:pt modelId="{CD954E58-1F06-43E1-945C-72E0BD951A42}" type="pres">
      <dgm:prSet presAssocID="{7A438777-6DD8-4D5B-B002-D706CEDF9F6A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CA99981-9045-496E-BB03-563D603EF7F9}" type="pres">
      <dgm:prSet presAssocID="{7A438777-6DD8-4D5B-B002-D706CEDF9F6A}" presName="cycle" presStyleCnt="0"/>
      <dgm:spPr/>
    </dgm:pt>
    <dgm:pt modelId="{80D86E12-51CC-4671-97E9-EBF62D640236}" type="pres">
      <dgm:prSet presAssocID="{7A438777-6DD8-4D5B-B002-D706CEDF9F6A}" presName="centerShape" presStyleCnt="0"/>
      <dgm:spPr/>
    </dgm:pt>
    <dgm:pt modelId="{075C13DA-96FD-43B4-8E4F-40A0A9687C9B}" type="pres">
      <dgm:prSet presAssocID="{7A438777-6DD8-4D5B-B002-D706CEDF9F6A}" presName="connSite" presStyleLbl="node1" presStyleIdx="0" presStyleCnt="6"/>
      <dgm:spPr/>
    </dgm:pt>
    <dgm:pt modelId="{47299A16-AD05-4E6E-9008-05658BD6D40A}" type="pres">
      <dgm:prSet presAssocID="{7A438777-6DD8-4D5B-B002-D706CEDF9F6A}" presName="visible" presStyleLbl="node1" presStyleIdx="0" presStyleCnt="6" custScaleX="335453" custScaleY="325190" custLinFactNeighborX="-40274" custLinFactNeighborY="-1305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FEC3F37-A7F2-47D8-A00A-AD417E9DF745}" type="pres">
      <dgm:prSet presAssocID="{85936025-CA1C-4529-9CD5-63C504B8F095}" presName="Name25" presStyleLbl="parChTrans1D1" presStyleIdx="0" presStyleCnt="5"/>
      <dgm:spPr/>
      <dgm:t>
        <a:bodyPr/>
        <a:lstStyle/>
        <a:p>
          <a:endParaRPr lang="en-GB"/>
        </a:p>
      </dgm:t>
    </dgm:pt>
    <dgm:pt modelId="{8D9396A8-2BC0-45F7-B6F9-DAF4B1AD1368}" type="pres">
      <dgm:prSet presAssocID="{45D70622-D921-4007-81DE-29EA62528A4B}" presName="node" presStyleCnt="0"/>
      <dgm:spPr/>
    </dgm:pt>
    <dgm:pt modelId="{07C00B4B-6961-465C-9FEE-EEE6339137B9}" type="pres">
      <dgm:prSet presAssocID="{45D70622-D921-4007-81DE-29EA62528A4B}" presName="parentNode" presStyleLbl="node1" presStyleIdx="1" presStyleCnt="6" custScaleX="207504" custScaleY="195664" custLinFactX="100000" custLinFactNeighborX="120262" custLinFactNeighborY="-1202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93DFB29-34A4-45A7-8A35-9F1B26D1024A}" type="pres">
      <dgm:prSet presAssocID="{45D70622-D921-4007-81DE-29EA62528A4B}" presName="childNode" presStyleLbl="revTx" presStyleIdx="0" presStyleCnt="0">
        <dgm:presLayoutVars>
          <dgm:bulletEnabled val="1"/>
        </dgm:presLayoutVars>
      </dgm:prSet>
      <dgm:spPr/>
    </dgm:pt>
    <dgm:pt modelId="{ED97934D-7952-4F7D-AF36-06F0B56FE541}" type="pres">
      <dgm:prSet presAssocID="{C79FB029-2C44-4394-A289-0EC5610A964B}" presName="Name25" presStyleLbl="parChTrans1D1" presStyleIdx="1" presStyleCnt="5"/>
      <dgm:spPr/>
      <dgm:t>
        <a:bodyPr/>
        <a:lstStyle/>
        <a:p>
          <a:endParaRPr lang="en-GB"/>
        </a:p>
      </dgm:t>
    </dgm:pt>
    <dgm:pt modelId="{5CF1A787-41DC-4879-9666-75F558DE179C}" type="pres">
      <dgm:prSet presAssocID="{FDF1FB8E-68A7-40D4-93EB-CC28F7787AE9}" presName="node" presStyleCnt="0"/>
      <dgm:spPr/>
    </dgm:pt>
    <dgm:pt modelId="{1C647AC6-B4D2-422A-9EC6-F3C1B619E821}" type="pres">
      <dgm:prSet presAssocID="{FDF1FB8E-68A7-40D4-93EB-CC28F7787AE9}" presName="parentNode" presStyleLbl="node1" presStyleIdx="2" presStyleCnt="6" custScaleX="200837" custScaleY="190377" custLinFactX="152095" custLinFactNeighborX="200000" custLinFactNeighborY="-6623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2FC236C-FBBF-4054-BDF4-BC41445F6099}" type="pres">
      <dgm:prSet presAssocID="{FDF1FB8E-68A7-40D4-93EB-CC28F7787AE9}" presName="childNode" presStyleLbl="revTx" presStyleIdx="0" presStyleCnt="0">
        <dgm:presLayoutVars>
          <dgm:bulletEnabled val="1"/>
        </dgm:presLayoutVars>
      </dgm:prSet>
      <dgm:spPr/>
    </dgm:pt>
    <dgm:pt modelId="{C81C0216-58D9-41E2-AAEE-7149893DBAC4}" type="pres">
      <dgm:prSet presAssocID="{00206B8B-0717-4B92-8F52-0CE30388BAF5}" presName="Name25" presStyleLbl="parChTrans1D1" presStyleIdx="2" presStyleCnt="5"/>
      <dgm:spPr/>
      <dgm:t>
        <a:bodyPr/>
        <a:lstStyle/>
        <a:p>
          <a:endParaRPr lang="en-GB"/>
        </a:p>
      </dgm:t>
    </dgm:pt>
    <dgm:pt modelId="{7DF24508-168D-4F4F-B1B4-B491C2793F03}" type="pres">
      <dgm:prSet presAssocID="{C77E39DB-631D-4C4B-8D8F-B3329D16AFB8}" presName="node" presStyleCnt="0"/>
      <dgm:spPr/>
    </dgm:pt>
    <dgm:pt modelId="{AB491470-1A29-41FB-81DB-100F53C9EDF9}" type="pres">
      <dgm:prSet presAssocID="{C77E39DB-631D-4C4B-8D8F-B3329D16AFB8}" presName="parentNode" presStyleLbl="node1" presStyleIdx="3" presStyleCnt="6" custScaleX="217208" custScaleY="213498" custLinFactX="120379" custLinFactNeighborX="200000" custLinFactNeighborY="-2207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580342A-C35D-4293-929C-5CA6959FE4FF}" type="pres">
      <dgm:prSet presAssocID="{C77E39DB-631D-4C4B-8D8F-B3329D16AFB8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07491D2-DAC3-4F0C-AF1D-D49E40204AB4}" type="pres">
      <dgm:prSet presAssocID="{D71C0052-A183-48E1-A004-5C6D00C07263}" presName="Name25" presStyleLbl="parChTrans1D1" presStyleIdx="3" presStyleCnt="5"/>
      <dgm:spPr/>
      <dgm:t>
        <a:bodyPr/>
        <a:lstStyle/>
        <a:p>
          <a:endParaRPr lang="en-GB"/>
        </a:p>
      </dgm:t>
    </dgm:pt>
    <dgm:pt modelId="{57839985-567D-4D81-95CB-FAB9B3FA24DD}" type="pres">
      <dgm:prSet presAssocID="{C5CABFD2-6FA6-4783-BBDD-FC2A6AFD5EA4}" presName="node" presStyleCnt="0"/>
      <dgm:spPr/>
    </dgm:pt>
    <dgm:pt modelId="{3603BEFA-034D-4DD6-B4EC-6D0246D7E64B}" type="pres">
      <dgm:prSet presAssocID="{C5CABFD2-6FA6-4783-BBDD-FC2A6AFD5EA4}" presName="parentNode" presStyleLbl="node1" presStyleIdx="4" presStyleCnt="6" custScaleX="219107" custScaleY="212083" custLinFactX="100000" custLinFactNeighborX="195985" custLinFactNeighborY="26708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AF51CD-0FB8-4920-9D15-D79017F2744A}" type="pres">
      <dgm:prSet presAssocID="{C5CABFD2-6FA6-4783-BBDD-FC2A6AFD5EA4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24CB71D-B9DC-466D-80E1-CFB6A4DC91DA}" type="pres">
      <dgm:prSet presAssocID="{8BC8D653-5EE7-452C-BFEF-E601FDF90E5C}" presName="Name25" presStyleLbl="parChTrans1D1" presStyleIdx="4" presStyleCnt="5"/>
      <dgm:spPr/>
      <dgm:t>
        <a:bodyPr/>
        <a:lstStyle/>
        <a:p>
          <a:endParaRPr lang="en-GB"/>
        </a:p>
      </dgm:t>
    </dgm:pt>
    <dgm:pt modelId="{12FD59A4-1E2F-483B-AF68-CEF3E964D1C2}" type="pres">
      <dgm:prSet presAssocID="{8417BB82-0FE4-48A8-9E91-AB46B4669FC7}" presName="node" presStyleCnt="0"/>
      <dgm:spPr/>
    </dgm:pt>
    <dgm:pt modelId="{315968C9-53AA-43FF-BBCB-8080302E5D88}" type="pres">
      <dgm:prSet presAssocID="{8417BB82-0FE4-48A8-9E91-AB46B4669FC7}" presName="parentNode" presStyleLbl="node1" presStyleIdx="5" presStyleCnt="6" custScaleX="218305" custScaleY="195868" custLinFactX="75565" custLinFactNeighborX="100000" custLinFactNeighborY="-1685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8AF2EBC-09A8-474E-B7A4-BB9549DDCACE}" type="pres">
      <dgm:prSet presAssocID="{8417BB82-0FE4-48A8-9E91-AB46B4669FC7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95FA593-6BB5-4036-A8C7-8565DCB58293}" srcId="{7A438777-6DD8-4D5B-B002-D706CEDF9F6A}" destId="{8417BB82-0FE4-48A8-9E91-AB46B4669FC7}" srcOrd="4" destOrd="0" parTransId="{8BC8D653-5EE7-452C-BFEF-E601FDF90E5C}" sibTransId="{958CC109-17E7-4BCB-BA6D-52A4ECC5DA1D}"/>
    <dgm:cxn modelId="{B4FA8DFF-E802-47BF-95E9-4FB4770212E0}" type="presOf" srcId="{C5CABFD2-6FA6-4783-BBDD-FC2A6AFD5EA4}" destId="{3603BEFA-034D-4DD6-B4EC-6D0246D7E64B}" srcOrd="0" destOrd="0" presId="urn:microsoft.com/office/officeart/2005/8/layout/radial2"/>
    <dgm:cxn modelId="{5F414AE0-D27F-44E7-A7F2-0A8C49FFEB41}" type="presOf" srcId="{8BC8D653-5EE7-452C-BFEF-E601FDF90E5C}" destId="{B24CB71D-B9DC-466D-80E1-CFB6A4DC91DA}" srcOrd="0" destOrd="0" presId="urn:microsoft.com/office/officeart/2005/8/layout/radial2"/>
    <dgm:cxn modelId="{C6790E13-11B8-4BE6-B28B-97E52309064E}" srcId="{7A438777-6DD8-4D5B-B002-D706CEDF9F6A}" destId="{45D70622-D921-4007-81DE-29EA62528A4B}" srcOrd="0" destOrd="0" parTransId="{85936025-CA1C-4529-9CD5-63C504B8F095}" sibTransId="{8ADA4B2D-6B0C-465C-A706-9757D59CB5AF}"/>
    <dgm:cxn modelId="{34D1D087-9638-45BA-9DFC-D955D1B67975}" type="presOf" srcId="{00206B8B-0717-4B92-8F52-0CE30388BAF5}" destId="{C81C0216-58D9-41E2-AAEE-7149893DBAC4}" srcOrd="0" destOrd="0" presId="urn:microsoft.com/office/officeart/2005/8/layout/radial2"/>
    <dgm:cxn modelId="{328CEB49-84D1-4A8D-92BA-17D323FCDE67}" type="presOf" srcId="{85936025-CA1C-4529-9CD5-63C504B8F095}" destId="{5FEC3F37-A7F2-47D8-A00A-AD417E9DF745}" srcOrd="0" destOrd="0" presId="urn:microsoft.com/office/officeart/2005/8/layout/radial2"/>
    <dgm:cxn modelId="{A9618C96-3F5B-4974-91F0-470C7E4B0BD1}" type="presOf" srcId="{FDF1FB8E-68A7-40D4-93EB-CC28F7787AE9}" destId="{1C647AC6-B4D2-422A-9EC6-F3C1B619E821}" srcOrd="0" destOrd="0" presId="urn:microsoft.com/office/officeart/2005/8/layout/radial2"/>
    <dgm:cxn modelId="{FCB707FC-97A9-4393-BDBE-F20E50D42AA1}" type="presOf" srcId="{45D70622-D921-4007-81DE-29EA62528A4B}" destId="{07C00B4B-6961-465C-9FEE-EEE6339137B9}" srcOrd="0" destOrd="0" presId="urn:microsoft.com/office/officeart/2005/8/layout/radial2"/>
    <dgm:cxn modelId="{B6BF27C6-5EE9-4188-89AE-D38970083DA2}" type="presOf" srcId="{C79FB029-2C44-4394-A289-0EC5610A964B}" destId="{ED97934D-7952-4F7D-AF36-06F0B56FE541}" srcOrd="0" destOrd="0" presId="urn:microsoft.com/office/officeart/2005/8/layout/radial2"/>
    <dgm:cxn modelId="{AF45C62D-7846-4E53-A97D-1403CE3CCFD8}" type="presOf" srcId="{C77E39DB-631D-4C4B-8D8F-B3329D16AFB8}" destId="{AB491470-1A29-41FB-81DB-100F53C9EDF9}" srcOrd="0" destOrd="0" presId="urn:microsoft.com/office/officeart/2005/8/layout/radial2"/>
    <dgm:cxn modelId="{6F94C4F7-9973-4499-B941-82EC895D2E15}" srcId="{7A438777-6DD8-4D5B-B002-D706CEDF9F6A}" destId="{C5CABFD2-6FA6-4783-BBDD-FC2A6AFD5EA4}" srcOrd="3" destOrd="0" parTransId="{D71C0052-A183-48E1-A004-5C6D00C07263}" sibTransId="{1C51BE08-C030-4877-A581-E2936B0B0FE9}"/>
    <dgm:cxn modelId="{8D5AD69B-1E1A-4C92-B6DD-9EB9476CDE87}" srcId="{7A438777-6DD8-4D5B-B002-D706CEDF9F6A}" destId="{FDF1FB8E-68A7-40D4-93EB-CC28F7787AE9}" srcOrd="1" destOrd="0" parTransId="{C79FB029-2C44-4394-A289-0EC5610A964B}" sibTransId="{C1101094-7852-4DA9-B1CC-3F2767B0EC90}"/>
    <dgm:cxn modelId="{9D1FEC31-F431-4627-9DEC-2666D5C01F0C}" srcId="{7A438777-6DD8-4D5B-B002-D706CEDF9F6A}" destId="{C77E39DB-631D-4C4B-8D8F-B3329D16AFB8}" srcOrd="2" destOrd="0" parTransId="{00206B8B-0717-4B92-8F52-0CE30388BAF5}" sibTransId="{BD0E5EA4-753E-46B7-9085-5C7FCFA51DEB}"/>
    <dgm:cxn modelId="{0361836C-0537-4BB8-A239-01A61119811F}" type="presOf" srcId="{7A438777-6DD8-4D5B-B002-D706CEDF9F6A}" destId="{CD954E58-1F06-43E1-945C-72E0BD951A42}" srcOrd="0" destOrd="0" presId="urn:microsoft.com/office/officeart/2005/8/layout/radial2"/>
    <dgm:cxn modelId="{15341428-4611-48A5-9258-BFB428904476}" type="presOf" srcId="{D71C0052-A183-48E1-A004-5C6D00C07263}" destId="{607491D2-DAC3-4F0C-AF1D-D49E40204AB4}" srcOrd="0" destOrd="0" presId="urn:microsoft.com/office/officeart/2005/8/layout/radial2"/>
    <dgm:cxn modelId="{B0FDB341-7354-4AF1-ABD6-F2FCC2BF5E6F}" type="presOf" srcId="{8417BB82-0FE4-48A8-9E91-AB46B4669FC7}" destId="{315968C9-53AA-43FF-BBCB-8080302E5D88}" srcOrd="0" destOrd="0" presId="urn:microsoft.com/office/officeart/2005/8/layout/radial2"/>
    <dgm:cxn modelId="{D43AEEC1-2DC8-498F-9951-01E690B528CE}" type="presParOf" srcId="{CD954E58-1F06-43E1-945C-72E0BD951A42}" destId="{FCA99981-9045-496E-BB03-563D603EF7F9}" srcOrd="0" destOrd="0" presId="urn:microsoft.com/office/officeart/2005/8/layout/radial2"/>
    <dgm:cxn modelId="{344873F6-D6A0-445D-85B7-5829A67509C5}" type="presParOf" srcId="{FCA99981-9045-496E-BB03-563D603EF7F9}" destId="{80D86E12-51CC-4671-97E9-EBF62D640236}" srcOrd="0" destOrd="0" presId="urn:microsoft.com/office/officeart/2005/8/layout/radial2"/>
    <dgm:cxn modelId="{23C6AF7E-1BE7-4F4A-81B8-5A8317A82BA4}" type="presParOf" srcId="{80D86E12-51CC-4671-97E9-EBF62D640236}" destId="{075C13DA-96FD-43B4-8E4F-40A0A9687C9B}" srcOrd="0" destOrd="0" presId="urn:microsoft.com/office/officeart/2005/8/layout/radial2"/>
    <dgm:cxn modelId="{72D012A5-1143-468B-A86D-49795BB572BA}" type="presParOf" srcId="{80D86E12-51CC-4671-97E9-EBF62D640236}" destId="{47299A16-AD05-4E6E-9008-05658BD6D40A}" srcOrd="1" destOrd="0" presId="urn:microsoft.com/office/officeart/2005/8/layout/radial2"/>
    <dgm:cxn modelId="{6CAE38EE-8E71-4CE0-A592-34F65B7ED050}" type="presParOf" srcId="{FCA99981-9045-496E-BB03-563D603EF7F9}" destId="{5FEC3F37-A7F2-47D8-A00A-AD417E9DF745}" srcOrd="1" destOrd="0" presId="urn:microsoft.com/office/officeart/2005/8/layout/radial2"/>
    <dgm:cxn modelId="{1AE51E20-C5BB-43A0-B86F-94163E221038}" type="presParOf" srcId="{FCA99981-9045-496E-BB03-563D603EF7F9}" destId="{8D9396A8-2BC0-45F7-B6F9-DAF4B1AD1368}" srcOrd="2" destOrd="0" presId="urn:microsoft.com/office/officeart/2005/8/layout/radial2"/>
    <dgm:cxn modelId="{FDEFC41C-08C0-423A-8BC3-658AB9198C9C}" type="presParOf" srcId="{8D9396A8-2BC0-45F7-B6F9-DAF4B1AD1368}" destId="{07C00B4B-6961-465C-9FEE-EEE6339137B9}" srcOrd="0" destOrd="0" presId="urn:microsoft.com/office/officeart/2005/8/layout/radial2"/>
    <dgm:cxn modelId="{6DB894A0-1F02-4976-BE6B-674F5B643623}" type="presParOf" srcId="{8D9396A8-2BC0-45F7-B6F9-DAF4B1AD1368}" destId="{D93DFB29-34A4-45A7-8A35-9F1B26D1024A}" srcOrd="1" destOrd="0" presId="urn:microsoft.com/office/officeart/2005/8/layout/radial2"/>
    <dgm:cxn modelId="{F9E600C8-08B9-4085-8AF6-E5AC9B1D273F}" type="presParOf" srcId="{FCA99981-9045-496E-BB03-563D603EF7F9}" destId="{ED97934D-7952-4F7D-AF36-06F0B56FE541}" srcOrd="3" destOrd="0" presId="urn:microsoft.com/office/officeart/2005/8/layout/radial2"/>
    <dgm:cxn modelId="{B0DA2A50-AA5D-492F-A7B2-ED2A1F1B4CD7}" type="presParOf" srcId="{FCA99981-9045-496E-BB03-563D603EF7F9}" destId="{5CF1A787-41DC-4879-9666-75F558DE179C}" srcOrd="4" destOrd="0" presId="urn:microsoft.com/office/officeart/2005/8/layout/radial2"/>
    <dgm:cxn modelId="{354256A8-B44A-44B2-A59E-4A195AE76088}" type="presParOf" srcId="{5CF1A787-41DC-4879-9666-75F558DE179C}" destId="{1C647AC6-B4D2-422A-9EC6-F3C1B619E821}" srcOrd="0" destOrd="0" presId="urn:microsoft.com/office/officeart/2005/8/layout/radial2"/>
    <dgm:cxn modelId="{20C810D5-D76B-4223-B114-0A1B273B3653}" type="presParOf" srcId="{5CF1A787-41DC-4879-9666-75F558DE179C}" destId="{02FC236C-FBBF-4054-BDF4-BC41445F6099}" srcOrd="1" destOrd="0" presId="urn:microsoft.com/office/officeart/2005/8/layout/radial2"/>
    <dgm:cxn modelId="{5D92C3EC-89DF-4382-9DFE-8F3D9C58077E}" type="presParOf" srcId="{FCA99981-9045-496E-BB03-563D603EF7F9}" destId="{C81C0216-58D9-41E2-AAEE-7149893DBAC4}" srcOrd="5" destOrd="0" presId="urn:microsoft.com/office/officeart/2005/8/layout/radial2"/>
    <dgm:cxn modelId="{61333AB1-D0C7-48F2-B3D7-744CBB29421A}" type="presParOf" srcId="{FCA99981-9045-496E-BB03-563D603EF7F9}" destId="{7DF24508-168D-4F4F-B1B4-B491C2793F03}" srcOrd="6" destOrd="0" presId="urn:microsoft.com/office/officeart/2005/8/layout/radial2"/>
    <dgm:cxn modelId="{D5885D78-00B7-4715-9BD1-E9658F257A83}" type="presParOf" srcId="{7DF24508-168D-4F4F-B1B4-B491C2793F03}" destId="{AB491470-1A29-41FB-81DB-100F53C9EDF9}" srcOrd="0" destOrd="0" presId="urn:microsoft.com/office/officeart/2005/8/layout/radial2"/>
    <dgm:cxn modelId="{ADFC14F7-0825-43F6-A6C7-48986734E81E}" type="presParOf" srcId="{7DF24508-168D-4F4F-B1B4-B491C2793F03}" destId="{2580342A-C35D-4293-929C-5CA6959FE4FF}" srcOrd="1" destOrd="0" presId="urn:microsoft.com/office/officeart/2005/8/layout/radial2"/>
    <dgm:cxn modelId="{CD235E29-E91B-4433-B7AF-6F5E1D87EB76}" type="presParOf" srcId="{FCA99981-9045-496E-BB03-563D603EF7F9}" destId="{607491D2-DAC3-4F0C-AF1D-D49E40204AB4}" srcOrd="7" destOrd="0" presId="urn:microsoft.com/office/officeart/2005/8/layout/radial2"/>
    <dgm:cxn modelId="{DF3C88E7-2E8A-4933-87BB-4CC6BD88969C}" type="presParOf" srcId="{FCA99981-9045-496E-BB03-563D603EF7F9}" destId="{57839985-567D-4D81-95CB-FAB9B3FA24DD}" srcOrd="8" destOrd="0" presId="urn:microsoft.com/office/officeart/2005/8/layout/radial2"/>
    <dgm:cxn modelId="{4C5FAC98-AF61-4CE8-8EC3-CF9637E56F80}" type="presParOf" srcId="{57839985-567D-4D81-95CB-FAB9B3FA24DD}" destId="{3603BEFA-034D-4DD6-B4EC-6D0246D7E64B}" srcOrd="0" destOrd="0" presId="urn:microsoft.com/office/officeart/2005/8/layout/radial2"/>
    <dgm:cxn modelId="{532CE3C6-6E41-48A2-BA3E-D1819C32457A}" type="presParOf" srcId="{57839985-567D-4D81-95CB-FAB9B3FA24DD}" destId="{37AF51CD-0FB8-4920-9D15-D79017F2744A}" srcOrd="1" destOrd="0" presId="urn:microsoft.com/office/officeart/2005/8/layout/radial2"/>
    <dgm:cxn modelId="{984C8D3D-FE39-40E3-B67E-025C7084558B}" type="presParOf" srcId="{FCA99981-9045-496E-BB03-563D603EF7F9}" destId="{B24CB71D-B9DC-466D-80E1-CFB6A4DC91DA}" srcOrd="9" destOrd="0" presId="urn:microsoft.com/office/officeart/2005/8/layout/radial2"/>
    <dgm:cxn modelId="{08258F78-7954-4A01-816F-6A3B55CDD3E3}" type="presParOf" srcId="{FCA99981-9045-496E-BB03-563D603EF7F9}" destId="{12FD59A4-1E2F-483B-AF68-CEF3E964D1C2}" srcOrd="10" destOrd="0" presId="urn:microsoft.com/office/officeart/2005/8/layout/radial2"/>
    <dgm:cxn modelId="{E0E5E944-A7E6-43B0-AA4C-991D47640E49}" type="presParOf" srcId="{12FD59A4-1E2F-483B-AF68-CEF3E964D1C2}" destId="{315968C9-53AA-43FF-BBCB-8080302E5D88}" srcOrd="0" destOrd="0" presId="urn:microsoft.com/office/officeart/2005/8/layout/radial2"/>
    <dgm:cxn modelId="{54502D2A-7FA6-4F3F-B5FD-EFB46395FC6F}" type="presParOf" srcId="{12FD59A4-1E2F-483B-AF68-CEF3E964D1C2}" destId="{98AF2EBC-09A8-474E-B7A4-BB9549DDCAC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DB4B1-1932-43FE-BCCD-ABAD53367FAF}">
      <dsp:nvSpPr>
        <dsp:cNvPr id="0" name=""/>
        <dsp:cNvSpPr/>
      </dsp:nvSpPr>
      <dsp:spPr>
        <a:xfrm rot="5400000">
          <a:off x="349735" y="2606179"/>
          <a:ext cx="1039725" cy="1730080"/>
        </a:xfrm>
        <a:prstGeom prst="corner">
          <a:avLst>
            <a:gd name="adj1" fmla="val 16120"/>
            <a:gd name="adj2" fmla="val 16110"/>
          </a:avLst>
        </a:prstGeom>
        <a:solidFill>
          <a:srgbClr val="D0241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F4FBD-5D70-4238-8B9E-7EC4EC7AD0A0}">
      <dsp:nvSpPr>
        <dsp:cNvPr id="0" name=""/>
        <dsp:cNvSpPr/>
      </dsp:nvSpPr>
      <dsp:spPr>
        <a:xfrm>
          <a:off x="176179" y="3123100"/>
          <a:ext cx="1561926" cy="1369119"/>
        </a:xfrm>
        <a:prstGeom prst="rect">
          <a:avLst/>
        </a:prstGeom>
        <a:solidFill>
          <a:schemeClr val="bg1">
            <a:alpha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Multimodal</a:t>
          </a:r>
          <a:endParaRPr lang="en-GB" sz="18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76179" y="3123100"/>
        <a:ext cx="1561926" cy="1369119"/>
      </dsp:txXfrm>
    </dsp:sp>
    <dsp:sp modelId="{CE137ED1-BD9B-4E14-8FF1-EA5B9769E83B}">
      <dsp:nvSpPr>
        <dsp:cNvPr id="0" name=""/>
        <dsp:cNvSpPr/>
      </dsp:nvSpPr>
      <dsp:spPr>
        <a:xfrm>
          <a:off x="1443402" y="2478809"/>
          <a:ext cx="294703" cy="294703"/>
        </a:xfrm>
        <a:prstGeom prst="triangle">
          <a:avLst>
            <a:gd name="adj" fmla="val 100000"/>
          </a:avLst>
        </a:prstGeom>
        <a:solidFill>
          <a:srgbClr val="F9B1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16443-14C9-4B09-9BE0-C62FA5A1534F}">
      <dsp:nvSpPr>
        <dsp:cNvPr id="0" name=""/>
        <dsp:cNvSpPr/>
      </dsp:nvSpPr>
      <dsp:spPr>
        <a:xfrm rot="5400000">
          <a:off x="2261838" y="2084944"/>
          <a:ext cx="1039725" cy="1730080"/>
        </a:xfrm>
        <a:prstGeom prst="corner">
          <a:avLst>
            <a:gd name="adj1" fmla="val 16120"/>
            <a:gd name="adj2" fmla="val 16110"/>
          </a:avLst>
        </a:prstGeom>
        <a:solidFill>
          <a:srgbClr val="D0241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40B68-5CA4-4129-ABFD-6DBC5B955BFA}">
      <dsp:nvSpPr>
        <dsp:cNvPr id="0" name=""/>
        <dsp:cNvSpPr/>
      </dsp:nvSpPr>
      <dsp:spPr>
        <a:xfrm>
          <a:off x="2047742" y="2601276"/>
          <a:ext cx="1643005" cy="1465286"/>
        </a:xfrm>
        <a:prstGeom prst="rect">
          <a:avLst/>
        </a:prstGeom>
        <a:solidFill>
          <a:schemeClr val="bg1">
            <a:alpha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Single payment</a:t>
          </a:r>
          <a:endParaRPr lang="en-GB" sz="18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047742" y="2601276"/>
        <a:ext cx="1643005" cy="1465286"/>
      </dsp:txXfrm>
    </dsp:sp>
    <dsp:sp modelId="{39563696-2DD5-405C-A4C2-E4DE61CDD562}">
      <dsp:nvSpPr>
        <dsp:cNvPr id="0" name=""/>
        <dsp:cNvSpPr/>
      </dsp:nvSpPr>
      <dsp:spPr>
        <a:xfrm>
          <a:off x="3355505" y="1957573"/>
          <a:ext cx="294703" cy="294703"/>
        </a:xfrm>
        <a:prstGeom prst="triangle">
          <a:avLst>
            <a:gd name="adj" fmla="val 100000"/>
          </a:avLst>
        </a:prstGeom>
        <a:solidFill>
          <a:srgbClr val="F9B1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A088D-9A0C-4DE5-8612-D3B3366F5AB2}">
      <dsp:nvSpPr>
        <dsp:cNvPr id="0" name=""/>
        <dsp:cNvSpPr/>
      </dsp:nvSpPr>
      <dsp:spPr>
        <a:xfrm rot="5400000">
          <a:off x="4173940" y="1611792"/>
          <a:ext cx="1039725" cy="1730080"/>
        </a:xfrm>
        <a:prstGeom prst="corner">
          <a:avLst>
            <a:gd name="adj1" fmla="val 16120"/>
            <a:gd name="adj2" fmla="val 16110"/>
          </a:avLst>
        </a:prstGeom>
        <a:solidFill>
          <a:srgbClr val="D0241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6FDFA-C4AE-4CD6-A990-544B59FC3DDF}">
      <dsp:nvSpPr>
        <dsp:cNvPr id="0" name=""/>
        <dsp:cNvSpPr/>
      </dsp:nvSpPr>
      <dsp:spPr>
        <a:xfrm>
          <a:off x="4000384" y="2128713"/>
          <a:ext cx="1561926" cy="1369119"/>
        </a:xfrm>
        <a:prstGeom prst="rect">
          <a:avLst/>
        </a:prstGeom>
        <a:solidFill>
          <a:schemeClr val="bg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Constantly informed user</a:t>
          </a:r>
          <a:endParaRPr lang="en-GB" sz="18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000384" y="2128713"/>
        <a:ext cx="1561926" cy="1369119"/>
      </dsp:txXfrm>
    </dsp:sp>
    <dsp:sp modelId="{0A0B25FF-AC14-44BA-8CCD-D0168099C6D5}">
      <dsp:nvSpPr>
        <dsp:cNvPr id="0" name=""/>
        <dsp:cNvSpPr/>
      </dsp:nvSpPr>
      <dsp:spPr>
        <a:xfrm>
          <a:off x="5267608" y="1484422"/>
          <a:ext cx="294703" cy="294703"/>
        </a:xfrm>
        <a:prstGeom prst="triangle">
          <a:avLst>
            <a:gd name="adj" fmla="val 100000"/>
          </a:avLst>
        </a:prstGeom>
        <a:solidFill>
          <a:srgbClr val="F9B1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59DBE-5567-4862-8AB0-63B5C4B05C35}">
      <dsp:nvSpPr>
        <dsp:cNvPr id="0" name=""/>
        <dsp:cNvSpPr/>
      </dsp:nvSpPr>
      <dsp:spPr>
        <a:xfrm rot="5400000">
          <a:off x="6086043" y="1138640"/>
          <a:ext cx="1039725" cy="1730080"/>
        </a:xfrm>
        <a:prstGeom prst="corner">
          <a:avLst>
            <a:gd name="adj1" fmla="val 16120"/>
            <a:gd name="adj2" fmla="val 16110"/>
          </a:avLst>
        </a:prstGeom>
        <a:solidFill>
          <a:srgbClr val="D0241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290AE-30E4-4267-94A2-D380A662AB9F}">
      <dsp:nvSpPr>
        <dsp:cNvPr id="0" name=""/>
        <dsp:cNvSpPr/>
      </dsp:nvSpPr>
      <dsp:spPr>
        <a:xfrm>
          <a:off x="5912487" y="1655562"/>
          <a:ext cx="1561926" cy="1369119"/>
        </a:xfrm>
        <a:prstGeom prst="rect">
          <a:avLst/>
        </a:prstGeom>
        <a:solidFill>
          <a:schemeClr val="bg1">
            <a:alpha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Add-on services</a:t>
          </a:r>
          <a:endParaRPr lang="en-GB" sz="18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912487" y="1655562"/>
        <a:ext cx="1561926" cy="1369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CB71D-B9DC-466D-80E1-CFB6A4DC91DA}">
      <dsp:nvSpPr>
        <dsp:cNvPr id="0" name=""/>
        <dsp:cNvSpPr/>
      </dsp:nvSpPr>
      <dsp:spPr>
        <a:xfrm rot="2095270">
          <a:off x="4431758" y="3896510"/>
          <a:ext cx="2155569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2155569" y="13798"/>
              </a:lnTo>
            </a:path>
          </a:pathLst>
        </a:custGeom>
        <a:noFill/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91D2-DAC3-4F0C-AF1D-D49E40204AB4}">
      <dsp:nvSpPr>
        <dsp:cNvPr id="0" name=""/>
        <dsp:cNvSpPr/>
      </dsp:nvSpPr>
      <dsp:spPr>
        <a:xfrm rot="1017710">
          <a:off x="4546026" y="3588202"/>
          <a:ext cx="366879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3668796" y="13798"/>
              </a:lnTo>
            </a:path>
          </a:pathLst>
        </a:custGeom>
        <a:noFill/>
        <a:ln w="12700" cap="flat" cmpd="sng" algn="ctr">
          <a:solidFill>
            <a:schemeClr val="accent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1C0216-58D9-41E2-AAEE-7149893DBAC4}">
      <dsp:nvSpPr>
        <dsp:cNvPr id="0" name=""/>
        <dsp:cNvSpPr/>
      </dsp:nvSpPr>
      <dsp:spPr>
        <a:xfrm rot="21466578">
          <a:off x="4624330" y="2777983"/>
          <a:ext cx="3968227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3968227" y="13798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7934D-7952-4F7D-AF36-06F0B56FE541}">
      <dsp:nvSpPr>
        <dsp:cNvPr id="0" name=""/>
        <dsp:cNvSpPr/>
      </dsp:nvSpPr>
      <dsp:spPr>
        <a:xfrm rot="20465108">
          <a:off x="4506378" y="1962882"/>
          <a:ext cx="442403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424032" y="13798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EC3F37-A7F2-47D8-A00A-AD417E9DF745}">
      <dsp:nvSpPr>
        <dsp:cNvPr id="0" name=""/>
        <dsp:cNvSpPr/>
      </dsp:nvSpPr>
      <dsp:spPr>
        <a:xfrm rot="19602272">
          <a:off x="4406643" y="1765996"/>
          <a:ext cx="2670503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2670503" y="13798"/>
              </a:lnTo>
            </a:path>
          </a:pathLst>
        </a:custGeom>
        <a:noFill/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99A16-AD05-4E6E-9008-05658BD6D40A}">
      <dsp:nvSpPr>
        <dsp:cNvPr id="0" name=""/>
        <dsp:cNvSpPr/>
      </dsp:nvSpPr>
      <dsp:spPr>
        <a:xfrm>
          <a:off x="626185" y="0"/>
          <a:ext cx="5521350" cy="535242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00B4B-6961-465C-9FEE-EEE6339137B9}">
      <dsp:nvSpPr>
        <dsp:cNvPr id="0" name=""/>
        <dsp:cNvSpPr/>
      </dsp:nvSpPr>
      <dsp:spPr>
        <a:xfrm>
          <a:off x="6674126" y="-471544"/>
          <a:ext cx="2049232" cy="1932305"/>
        </a:xfrm>
        <a:prstGeom prst="ellipse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To promote the development of an open and inclusive MaaS ecosystem </a:t>
          </a:r>
          <a:endParaRPr lang="en-GB" sz="1400" b="1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6974229" y="-188564"/>
        <a:ext cx="1449026" cy="1366345"/>
      </dsp:txXfrm>
    </dsp:sp>
    <dsp:sp modelId="{1C647AC6-B4D2-422A-9EC6-F3C1B619E821}">
      <dsp:nvSpPr>
        <dsp:cNvPr id="0" name=""/>
        <dsp:cNvSpPr/>
      </dsp:nvSpPr>
      <dsp:spPr>
        <a:xfrm>
          <a:off x="8751898" y="0"/>
          <a:ext cx="1983392" cy="1880092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To ensure that the Maas user is always “better off”</a:t>
          </a:r>
          <a:endParaRPr lang="en-GB" sz="1400" b="1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9042359" y="275333"/>
        <a:ext cx="1402470" cy="1329426"/>
      </dsp:txXfrm>
    </dsp:sp>
    <dsp:sp modelId="{AB491470-1A29-41FB-81DB-100F53C9EDF9}">
      <dsp:nvSpPr>
        <dsp:cNvPr id="0" name=""/>
        <dsp:cNvSpPr/>
      </dsp:nvSpPr>
      <dsp:spPr>
        <a:xfrm>
          <a:off x="8590226" y="1618968"/>
          <a:ext cx="2145066" cy="210842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To strengthen the </a:t>
          </a:r>
          <a:r>
            <a:rPr lang="en-US" sz="1400" b="1" kern="1200" dirty="0" err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interopera-bility</a:t>
          </a:r>
          <a:r>
            <a:rPr lang="en-US" sz="1400" b="1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 of technologies and roaming of services</a:t>
          </a:r>
          <a:endParaRPr lang="en-GB" sz="1400" b="1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904364" y="1927740"/>
        <a:ext cx="1516790" cy="1490883"/>
      </dsp:txXfrm>
    </dsp:sp>
    <dsp:sp modelId="{3603BEFA-034D-4DD6-B4EC-6D0246D7E64B}">
      <dsp:nvSpPr>
        <dsp:cNvPr id="0" name=""/>
        <dsp:cNvSpPr/>
      </dsp:nvSpPr>
      <dsp:spPr>
        <a:xfrm>
          <a:off x="8085009" y="3404662"/>
          <a:ext cx="2163819" cy="2094453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To foster the environmental benefits of MaaS schemes </a:t>
          </a:r>
          <a:endParaRPr lang="en-GB" sz="1400" b="1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401893" y="3711388"/>
        <a:ext cx="1530051" cy="1481001"/>
      </dsp:txXfrm>
    </dsp:sp>
    <dsp:sp modelId="{315968C9-53AA-43FF-BBCB-8080302E5D88}">
      <dsp:nvSpPr>
        <dsp:cNvPr id="0" name=""/>
        <dsp:cNvSpPr/>
      </dsp:nvSpPr>
      <dsp:spPr>
        <a:xfrm>
          <a:off x="6166048" y="4154073"/>
          <a:ext cx="2155899" cy="1934320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To develops business models and partnerships to encourage MaaS</a:t>
          </a:r>
          <a:endParaRPr lang="en-GB" sz="1400" b="1" kern="1200" dirty="0">
            <a:solidFill>
              <a:schemeClr val="accent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6481772" y="4437348"/>
        <a:ext cx="1524451" cy="1367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21B80-7BB7-4447-ADAE-61EE341FBF4E}" type="datetimeFigureOut">
              <a:rPr lang="en-GB" smtClean="0"/>
              <a:t>13/11/2017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FA3AF-9518-44BA-986C-6CCBC403C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809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81DF9-27C4-4DD6-BCAC-4A58BA418BDA}" type="datetimeFigureOut">
              <a:rPr lang="en-GB" smtClean="0"/>
              <a:t>13/11/2017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B4180-3A95-4144-B0D0-679533900C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1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7994C-9AC7-413A-96D3-9C81E7A4A1B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61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82C52-8344-4C27-9164-4507F694A697}" type="slidenum">
              <a:rPr lang="fi-FI" smtClean="0">
                <a:solidFill>
                  <a:prstClr val="black"/>
                </a:solidFill>
              </a:rPr>
              <a:pPr/>
              <a:t>8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1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DEC4-7053-4FC3-B190-10CED520984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69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2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40CA-764F-3445-83AB-AF87E7909C2F}" type="datetimeFigureOut">
              <a:rPr lang="fi-FI" smtClean="0"/>
              <a:pPr/>
              <a:t>13.11.2017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DEFC-2778-6B49-9C82-2158FE27C40E}" type="slidenum">
              <a:rPr lang="fi-FI" smtClean="0"/>
              <a:pPr/>
              <a:t>‹#›</a:t>
            </a:fld>
            <a:endParaRPr lang="fi-FI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40CA-764F-3445-83AB-AF87E7909C2F}" type="datetimeFigureOut">
              <a:rPr lang="fi-FI" smtClean="0"/>
              <a:pPr/>
              <a:t>13.11.2017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DEFC-2778-6B49-9C82-2158FE27C40E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Otsikko 1"/>
          <p:cNvSpPr>
            <a:spLocks noGrp="1"/>
          </p:cNvSpPr>
          <p:nvPr>
            <p:ph type="ctrTitle"/>
          </p:nvPr>
        </p:nvSpPr>
        <p:spPr>
          <a:xfrm>
            <a:off x="752476" y="1122363"/>
            <a:ext cx="10963285" cy="23876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>
                <a:solidFill>
                  <a:srgbClr val="0000FF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8" name="Alaotsikko 2"/>
          <p:cNvSpPr>
            <a:spLocks noGrp="1"/>
          </p:cNvSpPr>
          <p:nvPr>
            <p:ph type="subTitle" idx="1"/>
          </p:nvPr>
        </p:nvSpPr>
        <p:spPr>
          <a:xfrm>
            <a:off x="752476" y="3602041"/>
            <a:ext cx="10963285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FF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76255" y="1224885"/>
            <a:ext cx="5518151" cy="5131467"/>
          </a:xfrm>
        </p:spPr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197609" y="1224885"/>
            <a:ext cx="5518151" cy="5131467"/>
          </a:xfrm>
        </p:spPr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40CA-764F-3445-83AB-AF87E7909C2F}" type="datetimeFigureOut">
              <a:rPr lang="fi-FI" smtClean="0"/>
              <a:pPr/>
              <a:t>13.11.2017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DEFC-2778-6B49-9C82-2158FE27C40E}" type="slidenum">
              <a:rPr lang="fi-FI" smtClean="0"/>
              <a:pPr/>
              <a:t>‹#›</a:t>
            </a:fld>
            <a:endParaRPr lang="fi-FI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76259" y="178601"/>
            <a:ext cx="11239500" cy="1043783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67794" y="1222376"/>
            <a:ext cx="553084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7794" y="2082012"/>
            <a:ext cx="5530849" cy="4310061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172200" y="1222376"/>
            <a:ext cx="554354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172200" y="2082012"/>
            <a:ext cx="5543549" cy="4310061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40CA-764F-3445-83AB-AF87E7909C2F}" type="datetimeFigureOut">
              <a:rPr lang="fi-FI" smtClean="0"/>
              <a:pPr/>
              <a:t>13.11.2017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DEFC-2778-6B49-9C82-2158FE27C40E}" type="slidenum">
              <a:rPr lang="fi-FI" smtClean="0"/>
              <a:pPr/>
              <a:t>‹#›</a:t>
            </a:fld>
            <a:endParaRPr lang="fi-FI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40CA-764F-3445-83AB-AF87E7909C2F}" type="datetimeFigureOut">
              <a:rPr lang="fi-FI" smtClean="0"/>
              <a:pPr/>
              <a:t>13.11.2017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DEFC-2778-6B49-9C82-2158FE27C40E}" type="slidenum">
              <a:rPr lang="fi-FI" smtClean="0"/>
              <a:pPr/>
              <a:t>‹#›</a:t>
            </a:fld>
            <a:endParaRPr lang="fi-FI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40CA-764F-3445-83AB-AF87E7909C2F}" type="datetimeFigureOut">
              <a:rPr lang="fi-FI" smtClean="0"/>
              <a:pPr/>
              <a:t>13.11.2017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DEFC-2778-6B49-9C82-2158FE27C40E}" type="slidenum">
              <a:rPr lang="fi-FI" smtClean="0"/>
              <a:pPr/>
              <a:t>‹#›</a:t>
            </a:fld>
            <a:endParaRPr lang="fi-FI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ette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0" y="6213309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i-FI" sz="1867" b="1" i="0" u="none" strike="noStrike" baseline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FFFFFF"/>
                </a:solidFill>
              </a:rPr>
              <a:t>Liikenne- ja viestintäverkot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957" y="296131"/>
            <a:ext cx="4391883" cy="540581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3733" b="0" i="0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i-FI" dirty="0" smtClean="0"/>
              <a:t>Otsikko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uvall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0" y="6213309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i-FI" sz="1867" b="1" i="0" u="none" strike="noStrike" baseline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FFFFFF"/>
                </a:solidFill>
              </a:rPr>
              <a:t>Liikenne- ja viestintäverkot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Kuvan paikkamerkki 3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2564903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88000" y="288000"/>
            <a:ext cx="4391883" cy="54058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733" b="0" i="0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i-FI" dirty="0" smtClean="0"/>
              <a:t>Otsikko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ette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0" y="6213309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i-FI" sz="1867" b="1" i="0" u="none" strike="noStrike" baseline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FFFFFF"/>
                </a:solidFill>
              </a:rPr>
              <a:t>Liikenne- ja viestintäverkot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957" y="296131"/>
            <a:ext cx="4391883" cy="540581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3733" b="0" i="0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i-FI" dirty="0" smtClean="0"/>
              <a:t>Otsikko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uvall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0" y="6213309"/>
            <a:ext cx="12192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i-FI" sz="1867" b="1" i="0" u="none" strike="noStrike" baseline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FFFFFF"/>
                </a:solidFill>
              </a:rPr>
              <a:t>Liikenne- ja viestintäverkot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Kuvan paikkamerkki 3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2564903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88000" y="288000"/>
            <a:ext cx="4391883" cy="54058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733" b="0" i="0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i-FI" dirty="0" smtClean="0"/>
              <a:t>Otsikko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26A1-EE53-2F4C-AD00-BBDF65F8D4AB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E2D3-1094-8146-809C-2A4256D05E8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088682" y="271247"/>
            <a:ext cx="92651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60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Otsikko ja ala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90627" y="1151931"/>
            <a:ext cx="9810751" cy="2321719"/>
          </a:xfrm>
          <a:prstGeom prst="rect">
            <a:avLst/>
          </a:prstGeom>
        </p:spPr>
        <p:txBody>
          <a:bodyPr anchor="b"/>
          <a:lstStyle/>
          <a:p>
            <a:r>
              <a:t>Otsikkoteksti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90627" y="3536158"/>
            <a:ext cx="9810751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67"/>
            </a:lvl1pPr>
            <a:lvl2pPr marL="0" indent="191318" algn="ctr">
              <a:spcBef>
                <a:spcPts val="0"/>
              </a:spcBef>
              <a:buSzTx/>
              <a:buNone/>
              <a:defRPr sz="2667"/>
            </a:lvl2pPr>
            <a:lvl3pPr marL="0" indent="382636" algn="ctr">
              <a:spcBef>
                <a:spcPts val="0"/>
              </a:spcBef>
              <a:buSzTx/>
              <a:buNone/>
              <a:defRPr sz="2667"/>
            </a:lvl3pPr>
            <a:lvl4pPr marL="0" indent="573955" algn="ctr">
              <a:spcBef>
                <a:spcPts val="0"/>
              </a:spcBef>
              <a:buSzTx/>
              <a:buNone/>
              <a:defRPr sz="2667"/>
            </a:lvl4pPr>
            <a:lvl5pPr marL="0" indent="765273" algn="ctr">
              <a:spcBef>
                <a:spcPts val="0"/>
              </a:spcBef>
              <a:buSzTx/>
              <a:buNone/>
              <a:defRPr sz="2667"/>
            </a:lvl5pPr>
          </a:lstStyle>
          <a:p>
            <a:r>
              <a:t>Leipätekstin taso yksi</a:t>
            </a:r>
          </a:p>
          <a:p>
            <a:pPr lvl="1"/>
            <a:r>
              <a:t>Leipätekstin taso kaksi</a:t>
            </a:r>
          </a:p>
          <a:p>
            <a:pPr lvl="2"/>
            <a:r>
              <a:t>Leipätekstin taso kolme</a:t>
            </a:r>
          </a:p>
          <a:p>
            <a:pPr lvl="3"/>
            <a:r>
              <a:t>Leipätekstin taso neljä</a:t>
            </a:r>
          </a:p>
          <a:p>
            <a:pPr lvl="4"/>
            <a:r>
              <a:t>Leipätekstin taso viisi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uva - vaa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518050" y="464346"/>
            <a:ext cx="9148140" cy="4152305"/>
          </a:xfrm>
          <a:prstGeom prst="rect">
            <a:avLst/>
          </a:prstGeom>
        </p:spPr>
        <p:txBody>
          <a:bodyPr lIns="57396" tIns="28698" rIns="57396" bIns="28698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90627" y="4723804"/>
            <a:ext cx="9810751" cy="1000125"/>
          </a:xfrm>
          <a:prstGeom prst="rect">
            <a:avLst/>
          </a:prstGeom>
        </p:spPr>
        <p:txBody>
          <a:bodyPr/>
          <a:lstStyle/>
          <a:p>
            <a:r>
              <a:t>Otsikkoteksti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90627" y="5759650"/>
            <a:ext cx="9810751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67"/>
            </a:lvl1pPr>
            <a:lvl2pPr marL="0" indent="191318" algn="ctr">
              <a:spcBef>
                <a:spcPts val="0"/>
              </a:spcBef>
              <a:buSzTx/>
              <a:buNone/>
              <a:defRPr sz="2667"/>
            </a:lvl2pPr>
            <a:lvl3pPr marL="0" indent="382636" algn="ctr">
              <a:spcBef>
                <a:spcPts val="0"/>
              </a:spcBef>
              <a:buSzTx/>
              <a:buNone/>
              <a:defRPr sz="2667"/>
            </a:lvl3pPr>
            <a:lvl4pPr marL="0" indent="573955" algn="ctr">
              <a:spcBef>
                <a:spcPts val="0"/>
              </a:spcBef>
              <a:buSzTx/>
              <a:buNone/>
              <a:defRPr sz="2667"/>
            </a:lvl4pPr>
            <a:lvl5pPr marL="0" indent="765273" algn="ctr">
              <a:spcBef>
                <a:spcPts val="0"/>
              </a:spcBef>
              <a:buSzTx/>
              <a:buNone/>
              <a:defRPr sz="2667"/>
            </a:lvl5pPr>
          </a:lstStyle>
          <a:p>
            <a:r>
              <a:t>Leipätekstin taso yksi</a:t>
            </a:r>
          </a:p>
          <a:p>
            <a:pPr lvl="1"/>
            <a:r>
              <a:t>Leipätekstin taso kaksi</a:t>
            </a:r>
          </a:p>
          <a:p>
            <a:pPr lvl="2"/>
            <a:r>
              <a:t>Leipätekstin taso kolme</a:t>
            </a:r>
          </a:p>
          <a:p>
            <a:pPr lvl="3"/>
            <a:r>
              <a:t>Leipätekstin taso neljä</a:t>
            </a:r>
          </a:p>
          <a:p>
            <a:pPr lvl="4"/>
            <a:r>
              <a:t>Leipätekstin taso viisi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tsikko - kes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90627" y="2268143"/>
            <a:ext cx="9810751" cy="2321719"/>
          </a:xfrm>
          <a:prstGeom prst="rect">
            <a:avLst/>
          </a:prstGeom>
        </p:spPr>
        <p:txBody>
          <a:bodyPr/>
          <a:lstStyle/>
          <a:p>
            <a:r>
              <a:t>Otsikkoteksti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uva - py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298406" y="449242"/>
            <a:ext cx="4992909" cy="5777508"/>
          </a:xfrm>
          <a:prstGeom prst="rect">
            <a:avLst/>
          </a:prstGeom>
        </p:spPr>
        <p:txBody>
          <a:bodyPr lIns="57396" tIns="28698" rIns="57396" bIns="28698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70" y="446486"/>
            <a:ext cx="5000625" cy="2803921"/>
          </a:xfrm>
          <a:prstGeom prst="rect">
            <a:avLst/>
          </a:prstGeom>
        </p:spPr>
        <p:txBody>
          <a:bodyPr anchor="b"/>
          <a:lstStyle>
            <a:lvl1pPr>
              <a:defRPr sz="5067"/>
            </a:lvl1pPr>
          </a:lstStyle>
          <a:p>
            <a:r>
              <a:t>Otsikkoteksti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70" y="3348633"/>
            <a:ext cx="5000625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67"/>
            </a:lvl1pPr>
            <a:lvl2pPr marL="0" indent="191318" algn="ctr">
              <a:spcBef>
                <a:spcPts val="0"/>
              </a:spcBef>
              <a:buSzTx/>
              <a:buNone/>
              <a:defRPr sz="2667"/>
            </a:lvl2pPr>
            <a:lvl3pPr marL="0" indent="382636" algn="ctr">
              <a:spcBef>
                <a:spcPts val="0"/>
              </a:spcBef>
              <a:buSzTx/>
              <a:buNone/>
              <a:defRPr sz="2667"/>
            </a:lvl3pPr>
            <a:lvl4pPr marL="0" indent="573955" algn="ctr">
              <a:spcBef>
                <a:spcPts val="0"/>
              </a:spcBef>
              <a:buSzTx/>
              <a:buNone/>
              <a:defRPr sz="2667"/>
            </a:lvl4pPr>
            <a:lvl5pPr marL="0" indent="765273" algn="ctr">
              <a:spcBef>
                <a:spcPts val="0"/>
              </a:spcBef>
              <a:buSzTx/>
              <a:buNone/>
              <a:defRPr sz="2667"/>
            </a:lvl5pPr>
          </a:lstStyle>
          <a:p>
            <a:r>
              <a:t>Leipätekstin taso yksi</a:t>
            </a:r>
          </a:p>
          <a:p>
            <a:pPr lvl="1"/>
            <a:r>
              <a:t>Leipätekstin taso kaksi</a:t>
            </a:r>
          </a:p>
          <a:p>
            <a:pPr lvl="2"/>
            <a:r>
              <a:t>Leipätekstin taso kolme</a:t>
            </a:r>
          </a:p>
          <a:p>
            <a:pPr lvl="3"/>
            <a:r>
              <a:t>Leipätekstin taso neljä</a:t>
            </a:r>
          </a:p>
          <a:p>
            <a:pPr lvl="4"/>
            <a:r>
              <a:t>Leipätekstin taso viisi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tsikko - Y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Otsikkoteksti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tsikko ja merk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Otsikkoteksti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Leipätekstin taso yksi</a:t>
            </a:r>
          </a:p>
          <a:p>
            <a:pPr lvl="1"/>
            <a:r>
              <a:t>Leipätekstin taso kaksi</a:t>
            </a:r>
          </a:p>
          <a:p>
            <a:pPr lvl="2"/>
            <a:r>
              <a:t>Leipätekstin taso kolme</a:t>
            </a:r>
          </a:p>
          <a:p>
            <a:pPr lvl="3"/>
            <a:r>
              <a:t>Leipätekstin taso neljä</a:t>
            </a:r>
          </a:p>
          <a:p>
            <a:pPr lvl="4"/>
            <a:r>
              <a:t>Leipätekstin taso viisi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tsikko, merkit ja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298410" y="1821657"/>
            <a:ext cx="5000625" cy="4420195"/>
          </a:xfrm>
          <a:prstGeom prst="rect">
            <a:avLst/>
          </a:prstGeom>
        </p:spPr>
        <p:txBody>
          <a:bodyPr lIns="57396" tIns="28698" rIns="57396" bIns="28698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Otsikkoteksti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892970" y="1821657"/>
            <a:ext cx="5000625" cy="4420195"/>
          </a:xfrm>
          <a:prstGeom prst="rect">
            <a:avLst/>
          </a:prstGeom>
        </p:spPr>
        <p:txBody>
          <a:bodyPr/>
          <a:lstStyle>
            <a:lvl1pPr marL="286977" indent="-286977">
              <a:spcBef>
                <a:spcPts val="2679"/>
              </a:spcBef>
              <a:defRPr sz="2400"/>
            </a:lvl1pPr>
            <a:lvl2pPr marL="573955" indent="-286977">
              <a:spcBef>
                <a:spcPts val="2679"/>
              </a:spcBef>
              <a:defRPr sz="2400"/>
            </a:lvl2pPr>
            <a:lvl3pPr marL="1030993" indent="-286977">
              <a:spcBef>
                <a:spcPts val="2679"/>
              </a:spcBef>
              <a:defRPr sz="2400"/>
            </a:lvl3pPr>
            <a:lvl4pPr marL="1403000" indent="-286977">
              <a:spcBef>
                <a:spcPts val="2679"/>
              </a:spcBef>
              <a:defRPr sz="2400"/>
            </a:lvl4pPr>
            <a:lvl5pPr marL="1775008" indent="-286977">
              <a:spcBef>
                <a:spcPts val="2679"/>
              </a:spcBef>
              <a:defRPr sz="2400"/>
            </a:lvl5pPr>
          </a:lstStyle>
          <a:p>
            <a:r>
              <a:t>Leipätekstin taso yksi</a:t>
            </a:r>
          </a:p>
          <a:p>
            <a:pPr lvl="1"/>
            <a:r>
              <a:t>Leipätekstin taso kaksi</a:t>
            </a:r>
          </a:p>
          <a:p>
            <a:pPr lvl="2"/>
            <a:r>
              <a:t>Leipätekstin taso kolme</a:t>
            </a:r>
          </a:p>
          <a:p>
            <a:pPr lvl="3"/>
            <a:r>
              <a:t>Leipätekstin taso neljä</a:t>
            </a:r>
          </a:p>
          <a:p>
            <a:pPr lvl="4"/>
            <a:r>
              <a:t>Leipätekstin taso viisi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erk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892971" y="892971"/>
            <a:ext cx="10406063" cy="5072063"/>
          </a:xfrm>
          <a:prstGeom prst="rect">
            <a:avLst/>
          </a:prstGeom>
        </p:spPr>
        <p:txBody>
          <a:bodyPr/>
          <a:lstStyle/>
          <a:p>
            <a:r>
              <a:t>Leipätekstin taso yksi</a:t>
            </a:r>
          </a:p>
          <a:p>
            <a:pPr lvl="1"/>
            <a:r>
              <a:t>Leipätekstin taso kaksi</a:t>
            </a:r>
          </a:p>
          <a:p>
            <a:pPr lvl="2"/>
            <a:r>
              <a:t>Leipätekstin taso kolme</a:t>
            </a:r>
          </a:p>
          <a:p>
            <a:pPr lvl="3"/>
            <a:r>
              <a:t>Leipätekstin taso neljä</a:t>
            </a:r>
          </a:p>
          <a:p>
            <a:pPr lvl="4"/>
            <a:r>
              <a:t>Leipätekstin taso viisi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uva - 3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310316" y="3491510"/>
            <a:ext cx="5000625" cy="2741415"/>
          </a:xfrm>
          <a:prstGeom prst="rect">
            <a:avLst/>
          </a:prstGeom>
        </p:spPr>
        <p:txBody>
          <a:bodyPr lIns="57396" tIns="28698" rIns="57396" bIns="28698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310316" y="446486"/>
            <a:ext cx="5000625" cy="2741415"/>
          </a:xfrm>
          <a:prstGeom prst="rect">
            <a:avLst/>
          </a:prstGeom>
        </p:spPr>
        <p:txBody>
          <a:bodyPr lIns="57396" tIns="28698" rIns="57396" bIns="28698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892970" y="446484"/>
            <a:ext cx="5000625" cy="5786437"/>
          </a:xfrm>
          <a:prstGeom prst="rect">
            <a:avLst/>
          </a:prstGeom>
        </p:spPr>
        <p:txBody>
          <a:bodyPr lIns="57396" tIns="28698" rIns="57396" bIns="28698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ina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190627" y="4473775"/>
            <a:ext cx="9810751" cy="3721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0" i="1"/>
            </a:lvl1pPr>
          </a:lstStyle>
          <a:p>
            <a:r>
              <a:t>– 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190627" y="2952326"/>
            <a:ext cx="9810751" cy="57830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”Kirjoita lainaus tähän.”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9990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2976" y="0"/>
            <a:ext cx="12192000" cy="6858000"/>
          </a:xfrm>
          <a:prstGeom prst="rect">
            <a:avLst/>
          </a:prstGeom>
        </p:spPr>
        <p:txBody>
          <a:bodyPr lIns="57396" tIns="28698" rIns="57396" bIns="28698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nsi_puhuja_tilaisuus">
    <p:bg>
      <p:bgPr>
        <a:solidFill>
          <a:srgbClr val="FF5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896353" y="5478463"/>
            <a:ext cx="2772833" cy="908051"/>
          </a:xfrm>
          <a:custGeom>
            <a:avLst/>
            <a:gdLst>
              <a:gd name="T0" fmla="*/ 2147483647 w 606"/>
              <a:gd name="T1" fmla="*/ 2147483647 h 263"/>
              <a:gd name="T2" fmla="*/ 2147483647 w 606"/>
              <a:gd name="T3" fmla="*/ 2147483647 h 263"/>
              <a:gd name="T4" fmla="*/ 2147483647 w 606"/>
              <a:gd name="T5" fmla="*/ 2147483647 h 263"/>
              <a:gd name="T6" fmla="*/ 2147483647 w 606"/>
              <a:gd name="T7" fmla="*/ 2147483647 h 263"/>
              <a:gd name="T8" fmla="*/ 2147483647 w 606"/>
              <a:gd name="T9" fmla="*/ 2147483647 h 263"/>
              <a:gd name="T10" fmla="*/ 2147483647 w 606"/>
              <a:gd name="T11" fmla="*/ 2147483647 h 263"/>
              <a:gd name="T12" fmla="*/ 2147483647 w 606"/>
              <a:gd name="T13" fmla="*/ 2147483647 h 263"/>
              <a:gd name="T14" fmla="*/ 2147483647 w 606"/>
              <a:gd name="T15" fmla="*/ 2147483647 h 263"/>
              <a:gd name="T16" fmla="*/ 2147483647 w 606"/>
              <a:gd name="T17" fmla="*/ 2147483647 h 263"/>
              <a:gd name="T18" fmla="*/ 2147483647 w 606"/>
              <a:gd name="T19" fmla="*/ 2147483647 h 263"/>
              <a:gd name="T20" fmla="*/ 2147483647 w 606"/>
              <a:gd name="T21" fmla="*/ 2147483647 h 263"/>
              <a:gd name="T22" fmla="*/ 2147483647 w 606"/>
              <a:gd name="T23" fmla="*/ 2147483647 h 263"/>
              <a:gd name="T24" fmla="*/ 2147483647 w 606"/>
              <a:gd name="T25" fmla="*/ 2147483647 h 263"/>
              <a:gd name="T26" fmla="*/ 2147483647 w 606"/>
              <a:gd name="T27" fmla="*/ 2147483647 h 263"/>
              <a:gd name="T28" fmla="*/ 2147483647 w 606"/>
              <a:gd name="T29" fmla="*/ 2147483647 h 263"/>
              <a:gd name="T30" fmla="*/ 2147483647 w 606"/>
              <a:gd name="T31" fmla="*/ 2147483647 h 263"/>
              <a:gd name="T32" fmla="*/ 2147483647 w 606"/>
              <a:gd name="T33" fmla="*/ 2147483647 h 263"/>
              <a:gd name="T34" fmla="*/ 2147483647 w 606"/>
              <a:gd name="T35" fmla="*/ 2147483647 h 263"/>
              <a:gd name="T36" fmla="*/ 2147483647 w 606"/>
              <a:gd name="T37" fmla="*/ 2147483647 h 263"/>
              <a:gd name="T38" fmla="*/ 2147483647 w 606"/>
              <a:gd name="T39" fmla="*/ 2147483647 h 263"/>
              <a:gd name="T40" fmla="*/ 2147483647 w 606"/>
              <a:gd name="T41" fmla="*/ 2147483647 h 263"/>
              <a:gd name="T42" fmla="*/ 2147483647 w 606"/>
              <a:gd name="T43" fmla="*/ 2147483647 h 263"/>
              <a:gd name="T44" fmla="*/ 2147483647 w 606"/>
              <a:gd name="T45" fmla="*/ 2147483647 h 263"/>
              <a:gd name="T46" fmla="*/ 2147483647 w 606"/>
              <a:gd name="T47" fmla="*/ 2147483647 h 263"/>
              <a:gd name="T48" fmla="*/ 2147483647 w 606"/>
              <a:gd name="T49" fmla="*/ 2147483647 h 263"/>
              <a:gd name="T50" fmla="*/ 2147483647 w 606"/>
              <a:gd name="T51" fmla="*/ 2147483647 h 263"/>
              <a:gd name="T52" fmla="*/ 2147483647 w 606"/>
              <a:gd name="T53" fmla="*/ 2147483647 h 263"/>
              <a:gd name="T54" fmla="*/ 2147483647 w 606"/>
              <a:gd name="T55" fmla="*/ 2147483647 h 263"/>
              <a:gd name="T56" fmla="*/ 2147483647 w 606"/>
              <a:gd name="T57" fmla="*/ 2147483647 h 263"/>
              <a:gd name="T58" fmla="*/ 2147483647 w 606"/>
              <a:gd name="T59" fmla="*/ 2147483647 h 263"/>
              <a:gd name="T60" fmla="*/ 2147483647 w 606"/>
              <a:gd name="T61" fmla="*/ 2147483647 h 263"/>
              <a:gd name="T62" fmla="*/ 2147483647 w 606"/>
              <a:gd name="T63" fmla="*/ 0 h 263"/>
              <a:gd name="T64" fmla="*/ 2147483647 w 606"/>
              <a:gd name="T65" fmla="*/ 2147483647 h 263"/>
              <a:gd name="T66" fmla="*/ 2147483647 w 606"/>
              <a:gd name="T67" fmla="*/ 2147483647 h 263"/>
              <a:gd name="T68" fmla="*/ 2147483647 w 606"/>
              <a:gd name="T69" fmla="*/ 2147483647 h 263"/>
              <a:gd name="T70" fmla="*/ 2147483647 w 606"/>
              <a:gd name="T71" fmla="*/ 2147483647 h 263"/>
              <a:gd name="T72" fmla="*/ 2147483647 w 606"/>
              <a:gd name="T73" fmla="*/ 2147483647 h 263"/>
              <a:gd name="T74" fmla="*/ 2147483647 w 606"/>
              <a:gd name="T75" fmla="*/ 2147483647 h 263"/>
              <a:gd name="T76" fmla="*/ 2147483647 w 606"/>
              <a:gd name="T77" fmla="*/ 2147483647 h 263"/>
              <a:gd name="T78" fmla="*/ 2147483647 w 606"/>
              <a:gd name="T79" fmla="*/ 2147483647 h 263"/>
              <a:gd name="T80" fmla="*/ 2147483647 w 606"/>
              <a:gd name="T81" fmla="*/ 2147483647 h 263"/>
              <a:gd name="T82" fmla="*/ 2147483647 w 606"/>
              <a:gd name="T83" fmla="*/ 2147483647 h 263"/>
              <a:gd name="T84" fmla="*/ 2147483647 w 606"/>
              <a:gd name="T85" fmla="*/ 2147483647 h 263"/>
              <a:gd name="T86" fmla="*/ 2147483647 w 606"/>
              <a:gd name="T87" fmla="*/ 2147483647 h 263"/>
              <a:gd name="T88" fmla="*/ 2147483647 w 606"/>
              <a:gd name="T89" fmla="*/ 2147483647 h 263"/>
              <a:gd name="T90" fmla="*/ 2147483647 w 606"/>
              <a:gd name="T91" fmla="*/ 2147483647 h 263"/>
              <a:gd name="T92" fmla="*/ 2147483647 w 606"/>
              <a:gd name="T93" fmla="*/ 2147483647 h 263"/>
              <a:gd name="T94" fmla="*/ 2147483647 w 606"/>
              <a:gd name="T95" fmla="*/ 2147483647 h 263"/>
              <a:gd name="T96" fmla="*/ 2147483647 w 606"/>
              <a:gd name="T97" fmla="*/ 2147483647 h 263"/>
              <a:gd name="T98" fmla="*/ 2147483647 w 606"/>
              <a:gd name="T99" fmla="*/ 2147483647 h 263"/>
              <a:gd name="T100" fmla="*/ 2147483647 w 606"/>
              <a:gd name="T101" fmla="*/ 2147483647 h 263"/>
              <a:gd name="T102" fmla="*/ 2147483647 w 606"/>
              <a:gd name="T103" fmla="*/ 2147483647 h 263"/>
              <a:gd name="T104" fmla="*/ 2147483647 w 606"/>
              <a:gd name="T105" fmla="*/ 2147483647 h 263"/>
              <a:gd name="T106" fmla="*/ 2147483647 w 606"/>
              <a:gd name="T107" fmla="*/ 2147483647 h 263"/>
              <a:gd name="T108" fmla="*/ 2147483647 w 606"/>
              <a:gd name="T109" fmla="*/ 2147483647 h 263"/>
              <a:gd name="T110" fmla="*/ 2147483647 w 606"/>
              <a:gd name="T111" fmla="*/ 2147483647 h 263"/>
              <a:gd name="T112" fmla="*/ 2147483647 w 606"/>
              <a:gd name="T113" fmla="*/ 2147483647 h 263"/>
              <a:gd name="T114" fmla="*/ 2147483647 w 606"/>
              <a:gd name="T115" fmla="*/ 2147483647 h 263"/>
              <a:gd name="T116" fmla="*/ 2147483647 w 606"/>
              <a:gd name="T117" fmla="*/ 2147483647 h 263"/>
              <a:gd name="T118" fmla="*/ 2147483647 w 606"/>
              <a:gd name="T119" fmla="*/ 2147483647 h 263"/>
              <a:gd name="T120" fmla="*/ 2147483647 w 606"/>
              <a:gd name="T121" fmla="*/ 2147483647 h 2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06" h="263">
                <a:moveTo>
                  <a:pt x="414" y="186"/>
                </a:moveTo>
                <a:cubicBezTo>
                  <a:pt x="397" y="186"/>
                  <a:pt x="397" y="186"/>
                  <a:pt x="397" y="186"/>
                </a:cubicBezTo>
                <a:cubicBezTo>
                  <a:pt x="397" y="261"/>
                  <a:pt x="397" y="261"/>
                  <a:pt x="397" y="261"/>
                </a:cubicBezTo>
                <a:cubicBezTo>
                  <a:pt x="414" y="261"/>
                  <a:pt x="414" y="261"/>
                  <a:pt x="414" y="261"/>
                </a:cubicBezTo>
                <a:lnTo>
                  <a:pt x="414" y="186"/>
                </a:lnTo>
                <a:close/>
                <a:moveTo>
                  <a:pt x="342" y="241"/>
                </a:moveTo>
                <a:cubicBezTo>
                  <a:pt x="330" y="254"/>
                  <a:pt x="330" y="254"/>
                  <a:pt x="330" y="254"/>
                </a:cubicBezTo>
                <a:cubicBezTo>
                  <a:pt x="334" y="257"/>
                  <a:pt x="338" y="259"/>
                  <a:pt x="342" y="261"/>
                </a:cubicBezTo>
                <a:cubicBezTo>
                  <a:pt x="346" y="262"/>
                  <a:pt x="351" y="263"/>
                  <a:pt x="356" y="263"/>
                </a:cubicBezTo>
                <a:cubicBezTo>
                  <a:pt x="360" y="263"/>
                  <a:pt x="363" y="263"/>
                  <a:pt x="367" y="262"/>
                </a:cubicBezTo>
                <a:cubicBezTo>
                  <a:pt x="370" y="261"/>
                  <a:pt x="373" y="259"/>
                  <a:pt x="376" y="257"/>
                </a:cubicBezTo>
                <a:cubicBezTo>
                  <a:pt x="379" y="255"/>
                  <a:pt x="381" y="252"/>
                  <a:pt x="382" y="249"/>
                </a:cubicBezTo>
                <a:cubicBezTo>
                  <a:pt x="384" y="246"/>
                  <a:pt x="385" y="242"/>
                  <a:pt x="385" y="238"/>
                </a:cubicBezTo>
                <a:cubicBezTo>
                  <a:pt x="385" y="234"/>
                  <a:pt x="384" y="230"/>
                  <a:pt x="382" y="228"/>
                </a:cubicBezTo>
                <a:cubicBezTo>
                  <a:pt x="381" y="225"/>
                  <a:pt x="378" y="223"/>
                  <a:pt x="376" y="221"/>
                </a:cubicBezTo>
                <a:cubicBezTo>
                  <a:pt x="373" y="220"/>
                  <a:pt x="370" y="219"/>
                  <a:pt x="367" y="218"/>
                </a:cubicBezTo>
                <a:cubicBezTo>
                  <a:pt x="364" y="217"/>
                  <a:pt x="362" y="216"/>
                  <a:pt x="359" y="215"/>
                </a:cubicBezTo>
                <a:cubicBezTo>
                  <a:pt x="356" y="214"/>
                  <a:pt x="354" y="213"/>
                  <a:pt x="353" y="212"/>
                </a:cubicBezTo>
                <a:cubicBezTo>
                  <a:pt x="351" y="211"/>
                  <a:pt x="350" y="209"/>
                  <a:pt x="350" y="207"/>
                </a:cubicBezTo>
                <a:cubicBezTo>
                  <a:pt x="350" y="205"/>
                  <a:pt x="350" y="204"/>
                  <a:pt x="351" y="203"/>
                </a:cubicBezTo>
                <a:cubicBezTo>
                  <a:pt x="352" y="202"/>
                  <a:pt x="353" y="201"/>
                  <a:pt x="354" y="201"/>
                </a:cubicBezTo>
                <a:cubicBezTo>
                  <a:pt x="355" y="200"/>
                  <a:pt x="356" y="200"/>
                  <a:pt x="358" y="200"/>
                </a:cubicBezTo>
                <a:cubicBezTo>
                  <a:pt x="359" y="199"/>
                  <a:pt x="360" y="199"/>
                  <a:pt x="361" y="199"/>
                </a:cubicBezTo>
                <a:cubicBezTo>
                  <a:pt x="363" y="199"/>
                  <a:pt x="366" y="200"/>
                  <a:pt x="368" y="200"/>
                </a:cubicBezTo>
                <a:cubicBezTo>
                  <a:pt x="370" y="201"/>
                  <a:pt x="372" y="202"/>
                  <a:pt x="373" y="204"/>
                </a:cubicBezTo>
                <a:cubicBezTo>
                  <a:pt x="385" y="192"/>
                  <a:pt x="385" y="192"/>
                  <a:pt x="385" y="192"/>
                </a:cubicBezTo>
                <a:cubicBezTo>
                  <a:pt x="381" y="189"/>
                  <a:pt x="378" y="187"/>
                  <a:pt x="374" y="186"/>
                </a:cubicBezTo>
                <a:cubicBezTo>
                  <a:pt x="370" y="184"/>
                  <a:pt x="366" y="184"/>
                  <a:pt x="362" y="184"/>
                </a:cubicBezTo>
                <a:cubicBezTo>
                  <a:pt x="358" y="184"/>
                  <a:pt x="354" y="184"/>
                  <a:pt x="351" y="185"/>
                </a:cubicBezTo>
                <a:cubicBezTo>
                  <a:pt x="347" y="186"/>
                  <a:pt x="344" y="188"/>
                  <a:pt x="342" y="190"/>
                </a:cubicBezTo>
                <a:cubicBezTo>
                  <a:pt x="339" y="192"/>
                  <a:pt x="337" y="195"/>
                  <a:pt x="335" y="198"/>
                </a:cubicBezTo>
                <a:cubicBezTo>
                  <a:pt x="334" y="201"/>
                  <a:pt x="333" y="204"/>
                  <a:pt x="333" y="208"/>
                </a:cubicBezTo>
                <a:cubicBezTo>
                  <a:pt x="333" y="212"/>
                  <a:pt x="334" y="216"/>
                  <a:pt x="335" y="218"/>
                </a:cubicBezTo>
                <a:cubicBezTo>
                  <a:pt x="337" y="221"/>
                  <a:pt x="339" y="223"/>
                  <a:pt x="342" y="225"/>
                </a:cubicBezTo>
                <a:cubicBezTo>
                  <a:pt x="345" y="226"/>
                  <a:pt x="347" y="227"/>
                  <a:pt x="351" y="228"/>
                </a:cubicBezTo>
                <a:cubicBezTo>
                  <a:pt x="354" y="229"/>
                  <a:pt x="356" y="230"/>
                  <a:pt x="359" y="231"/>
                </a:cubicBezTo>
                <a:cubicBezTo>
                  <a:pt x="362" y="232"/>
                  <a:pt x="364" y="233"/>
                  <a:pt x="366" y="234"/>
                </a:cubicBezTo>
                <a:cubicBezTo>
                  <a:pt x="367" y="236"/>
                  <a:pt x="368" y="238"/>
                  <a:pt x="368" y="240"/>
                </a:cubicBezTo>
                <a:cubicBezTo>
                  <a:pt x="368" y="241"/>
                  <a:pt x="368" y="242"/>
                  <a:pt x="367" y="243"/>
                </a:cubicBezTo>
                <a:cubicBezTo>
                  <a:pt x="367" y="244"/>
                  <a:pt x="366" y="245"/>
                  <a:pt x="365" y="246"/>
                </a:cubicBezTo>
                <a:cubicBezTo>
                  <a:pt x="363" y="246"/>
                  <a:pt x="362" y="247"/>
                  <a:pt x="361" y="247"/>
                </a:cubicBezTo>
                <a:cubicBezTo>
                  <a:pt x="359" y="248"/>
                  <a:pt x="358" y="248"/>
                  <a:pt x="357" y="248"/>
                </a:cubicBezTo>
                <a:cubicBezTo>
                  <a:pt x="354" y="248"/>
                  <a:pt x="351" y="247"/>
                  <a:pt x="349" y="246"/>
                </a:cubicBezTo>
                <a:cubicBezTo>
                  <a:pt x="346" y="245"/>
                  <a:pt x="344" y="243"/>
                  <a:pt x="342" y="241"/>
                </a:cubicBezTo>
                <a:moveTo>
                  <a:pt x="296" y="186"/>
                </a:moveTo>
                <a:cubicBezTo>
                  <a:pt x="280" y="186"/>
                  <a:pt x="280" y="186"/>
                  <a:pt x="280" y="186"/>
                </a:cubicBezTo>
                <a:cubicBezTo>
                  <a:pt x="280" y="261"/>
                  <a:pt x="280" y="261"/>
                  <a:pt x="280" y="261"/>
                </a:cubicBezTo>
                <a:cubicBezTo>
                  <a:pt x="327" y="261"/>
                  <a:pt x="327" y="261"/>
                  <a:pt x="327" y="261"/>
                </a:cubicBezTo>
                <a:cubicBezTo>
                  <a:pt x="327" y="246"/>
                  <a:pt x="327" y="246"/>
                  <a:pt x="327" y="246"/>
                </a:cubicBezTo>
                <a:cubicBezTo>
                  <a:pt x="296" y="246"/>
                  <a:pt x="296" y="246"/>
                  <a:pt x="296" y="246"/>
                </a:cubicBezTo>
                <a:lnTo>
                  <a:pt x="296" y="186"/>
                </a:lnTo>
                <a:close/>
                <a:moveTo>
                  <a:pt x="266" y="186"/>
                </a:moveTo>
                <a:cubicBezTo>
                  <a:pt x="215" y="186"/>
                  <a:pt x="215" y="186"/>
                  <a:pt x="215" y="186"/>
                </a:cubicBezTo>
                <a:cubicBezTo>
                  <a:pt x="215" y="261"/>
                  <a:pt x="215" y="261"/>
                  <a:pt x="215" y="261"/>
                </a:cubicBezTo>
                <a:cubicBezTo>
                  <a:pt x="268" y="261"/>
                  <a:pt x="268" y="261"/>
                  <a:pt x="268" y="261"/>
                </a:cubicBezTo>
                <a:cubicBezTo>
                  <a:pt x="268" y="246"/>
                  <a:pt x="268" y="246"/>
                  <a:pt x="268" y="246"/>
                </a:cubicBezTo>
                <a:cubicBezTo>
                  <a:pt x="231" y="246"/>
                  <a:pt x="231" y="246"/>
                  <a:pt x="231" y="246"/>
                </a:cubicBezTo>
                <a:cubicBezTo>
                  <a:pt x="231" y="230"/>
                  <a:pt x="231" y="230"/>
                  <a:pt x="231" y="230"/>
                </a:cubicBezTo>
                <a:cubicBezTo>
                  <a:pt x="264" y="230"/>
                  <a:pt x="264" y="230"/>
                  <a:pt x="264" y="230"/>
                </a:cubicBezTo>
                <a:cubicBezTo>
                  <a:pt x="264" y="215"/>
                  <a:pt x="264" y="215"/>
                  <a:pt x="264" y="215"/>
                </a:cubicBezTo>
                <a:cubicBezTo>
                  <a:pt x="231" y="215"/>
                  <a:pt x="231" y="215"/>
                  <a:pt x="231" y="215"/>
                </a:cubicBezTo>
                <a:cubicBezTo>
                  <a:pt x="231" y="201"/>
                  <a:pt x="231" y="201"/>
                  <a:pt x="231" y="201"/>
                </a:cubicBezTo>
                <a:cubicBezTo>
                  <a:pt x="266" y="201"/>
                  <a:pt x="266" y="201"/>
                  <a:pt x="266" y="201"/>
                </a:cubicBezTo>
                <a:lnTo>
                  <a:pt x="266" y="186"/>
                </a:lnTo>
                <a:close/>
                <a:moveTo>
                  <a:pt x="152" y="186"/>
                </a:moveTo>
                <a:cubicBezTo>
                  <a:pt x="135" y="186"/>
                  <a:pt x="135" y="186"/>
                  <a:pt x="135" y="186"/>
                </a:cubicBezTo>
                <a:cubicBezTo>
                  <a:pt x="135" y="261"/>
                  <a:pt x="135" y="261"/>
                  <a:pt x="135" y="261"/>
                </a:cubicBezTo>
                <a:cubicBezTo>
                  <a:pt x="152" y="261"/>
                  <a:pt x="152" y="261"/>
                  <a:pt x="152" y="261"/>
                </a:cubicBezTo>
                <a:cubicBezTo>
                  <a:pt x="152" y="229"/>
                  <a:pt x="152" y="229"/>
                  <a:pt x="152" y="229"/>
                </a:cubicBezTo>
                <a:cubicBezTo>
                  <a:pt x="184" y="229"/>
                  <a:pt x="184" y="229"/>
                  <a:pt x="184" y="229"/>
                </a:cubicBezTo>
                <a:cubicBezTo>
                  <a:pt x="184" y="261"/>
                  <a:pt x="184" y="261"/>
                  <a:pt x="184" y="261"/>
                </a:cubicBezTo>
                <a:cubicBezTo>
                  <a:pt x="201" y="261"/>
                  <a:pt x="201" y="261"/>
                  <a:pt x="201" y="261"/>
                </a:cubicBezTo>
                <a:cubicBezTo>
                  <a:pt x="201" y="186"/>
                  <a:pt x="201" y="186"/>
                  <a:pt x="201" y="186"/>
                </a:cubicBezTo>
                <a:cubicBezTo>
                  <a:pt x="184" y="186"/>
                  <a:pt x="184" y="186"/>
                  <a:pt x="184" y="186"/>
                </a:cubicBezTo>
                <a:cubicBezTo>
                  <a:pt x="184" y="214"/>
                  <a:pt x="184" y="214"/>
                  <a:pt x="184" y="214"/>
                </a:cubicBezTo>
                <a:cubicBezTo>
                  <a:pt x="152" y="214"/>
                  <a:pt x="152" y="214"/>
                  <a:pt x="152" y="214"/>
                </a:cubicBezTo>
                <a:lnTo>
                  <a:pt x="152" y="186"/>
                </a:lnTo>
                <a:close/>
                <a:moveTo>
                  <a:pt x="184" y="169"/>
                </a:moveTo>
                <a:cubicBezTo>
                  <a:pt x="201" y="169"/>
                  <a:pt x="201" y="169"/>
                  <a:pt x="201" y="169"/>
                </a:cubicBezTo>
                <a:cubicBezTo>
                  <a:pt x="201" y="94"/>
                  <a:pt x="201" y="94"/>
                  <a:pt x="201" y="94"/>
                </a:cubicBezTo>
                <a:cubicBezTo>
                  <a:pt x="184" y="94"/>
                  <a:pt x="184" y="94"/>
                  <a:pt x="184" y="94"/>
                </a:cubicBezTo>
                <a:lnTo>
                  <a:pt x="184" y="169"/>
                </a:lnTo>
                <a:close/>
                <a:moveTo>
                  <a:pt x="108" y="45"/>
                </a:moveTo>
                <a:cubicBezTo>
                  <a:pt x="108" y="51"/>
                  <a:pt x="113" y="56"/>
                  <a:pt x="119" y="56"/>
                </a:cubicBezTo>
                <a:cubicBezTo>
                  <a:pt x="126" y="56"/>
                  <a:pt x="131" y="51"/>
                  <a:pt x="131" y="45"/>
                </a:cubicBezTo>
                <a:cubicBezTo>
                  <a:pt x="131" y="39"/>
                  <a:pt x="126" y="34"/>
                  <a:pt x="119" y="34"/>
                </a:cubicBezTo>
                <a:cubicBezTo>
                  <a:pt x="113" y="34"/>
                  <a:pt x="108" y="39"/>
                  <a:pt x="108" y="45"/>
                </a:cubicBezTo>
                <a:moveTo>
                  <a:pt x="43" y="169"/>
                </a:moveTo>
                <a:cubicBezTo>
                  <a:pt x="74" y="94"/>
                  <a:pt x="74" y="94"/>
                  <a:pt x="74" y="94"/>
                </a:cubicBezTo>
                <a:cubicBezTo>
                  <a:pt x="56" y="94"/>
                  <a:pt x="56" y="94"/>
                  <a:pt x="56" y="94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18" y="94"/>
                  <a:pt x="18" y="94"/>
                  <a:pt x="18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30" y="169"/>
                  <a:pt x="30" y="169"/>
                  <a:pt x="30" y="169"/>
                </a:cubicBezTo>
                <a:lnTo>
                  <a:pt x="43" y="169"/>
                </a:lnTo>
                <a:close/>
                <a:moveTo>
                  <a:pt x="99" y="94"/>
                </a:moveTo>
                <a:cubicBezTo>
                  <a:pt x="83" y="94"/>
                  <a:pt x="83" y="94"/>
                  <a:pt x="83" y="94"/>
                </a:cubicBezTo>
                <a:cubicBezTo>
                  <a:pt x="83" y="169"/>
                  <a:pt x="83" y="169"/>
                  <a:pt x="83" y="169"/>
                </a:cubicBezTo>
                <a:cubicBezTo>
                  <a:pt x="99" y="169"/>
                  <a:pt x="99" y="169"/>
                  <a:pt x="99" y="169"/>
                </a:cubicBezTo>
                <a:lnTo>
                  <a:pt x="99" y="94"/>
                </a:lnTo>
                <a:close/>
                <a:moveTo>
                  <a:pt x="99" y="19"/>
                </a:moveTo>
                <a:cubicBezTo>
                  <a:pt x="135" y="19"/>
                  <a:pt x="135" y="19"/>
                  <a:pt x="135" y="19"/>
                </a:cubicBezTo>
                <a:cubicBezTo>
                  <a:pt x="135" y="2"/>
                  <a:pt x="135" y="2"/>
                  <a:pt x="135" y="2"/>
                </a:cubicBezTo>
                <a:cubicBezTo>
                  <a:pt x="83" y="2"/>
                  <a:pt x="83" y="2"/>
                  <a:pt x="83" y="2"/>
                </a:cubicBezTo>
                <a:cubicBezTo>
                  <a:pt x="83" y="77"/>
                  <a:pt x="83" y="77"/>
                  <a:pt x="83" y="77"/>
                </a:cubicBezTo>
                <a:cubicBezTo>
                  <a:pt x="99" y="77"/>
                  <a:pt x="99" y="77"/>
                  <a:pt x="99" y="77"/>
                </a:cubicBezTo>
                <a:cubicBezTo>
                  <a:pt x="99" y="48"/>
                  <a:pt x="99" y="48"/>
                  <a:pt x="99" y="48"/>
                </a:cubicBezTo>
                <a:cubicBezTo>
                  <a:pt x="99" y="32"/>
                  <a:pt x="99" y="32"/>
                  <a:pt x="99" y="32"/>
                </a:cubicBezTo>
                <a:lnTo>
                  <a:pt x="99" y="19"/>
                </a:lnTo>
                <a:close/>
                <a:moveTo>
                  <a:pt x="154" y="112"/>
                </a:moveTo>
                <a:cubicBezTo>
                  <a:pt x="155" y="113"/>
                  <a:pt x="155" y="115"/>
                  <a:pt x="155" y="117"/>
                </a:cubicBezTo>
                <a:cubicBezTo>
                  <a:pt x="155" y="119"/>
                  <a:pt x="155" y="120"/>
                  <a:pt x="154" y="122"/>
                </a:cubicBezTo>
                <a:cubicBezTo>
                  <a:pt x="153" y="123"/>
                  <a:pt x="152" y="124"/>
                  <a:pt x="151" y="124"/>
                </a:cubicBezTo>
                <a:cubicBezTo>
                  <a:pt x="149" y="125"/>
                  <a:pt x="148" y="125"/>
                  <a:pt x="146" y="125"/>
                </a:cubicBezTo>
                <a:cubicBezTo>
                  <a:pt x="144" y="125"/>
                  <a:pt x="143" y="125"/>
                  <a:pt x="141" y="125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42" y="108"/>
                  <a:pt x="142" y="108"/>
                  <a:pt x="142" y="108"/>
                </a:cubicBezTo>
                <a:cubicBezTo>
                  <a:pt x="144" y="108"/>
                  <a:pt x="145" y="108"/>
                  <a:pt x="147" y="108"/>
                </a:cubicBezTo>
                <a:cubicBezTo>
                  <a:pt x="149" y="109"/>
                  <a:pt x="150" y="109"/>
                  <a:pt x="151" y="110"/>
                </a:cubicBezTo>
                <a:cubicBezTo>
                  <a:pt x="152" y="110"/>
                  <a:pt x="153" y="111"/>
                  <a:pt x="154" y="112"/>
                </a:cubicBezTo>
                <a:moveTo>
                  <a:pt x="155" y="95"/>
                </a:moveTo>
                <a:cubicBezTo>
                  <a:pt x="152" y="94"/>
                  <a:pt x="148" y="94"/>
                  <a:pt x="144" y="94"/>
                </a:cubicBezTo>
                <a:cubicBezTo>
                  <a:pt x="115" y="94"/>
                  <a:pt x="115" y="94"/>
                  <a:pt x="115" y="94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32" y="169"/>
                  <a:pt x="132" y="169"/>
                  <a:pt x="132" y="169"/>
                </a:cubicBezTo>
                <a:cubicBezTo>
                  <a:pt x="132" y="139"/>
                  <a:pt x="132" y="139"/>
                  <a:pt x="132" y="139"/>
                </a:cubicBezTo>
                <a:cubicBezTo>
                  <a:pt x="140" y="139"/>
                  <a:pt x="140" y="139"/>
                  <a:pt x="140" y="139"/>
                </a:cubicBezTo>
                <a:cubicBezTo>
                  <a:pt x="155" y="169"/>
                  <a:pt x="155" y="169"/>
                  <a:pt x="155" y="169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62" y="137"/>
                  <a:pt x="166" y="134"/>
                  <a:pt x="168" y="130"/>
                </a:cubicBezTo>
                <a:cubicBezTo>
                  <a:pt x="171" y="127"/>
                  <a:pt x="172" y="122"/>
                  <a:pt x="172" y="117"/>
                </a:cubicBezTo>
                <a:cubicBezTo>
                  <a:pt x="172" y="112"/>
                  <a:pt x="172" y="109"/>
                  <a:pt x="170" y="106"/>
                </a:cubicBezTo>
                <a:cubicBezTo>
                  <a:pt x="169" y="103"/>
                  <a:pt x="167" y="101"/>
                  <a:pt x="164" y="99"/>
                </a:cubicBezTo>
                <a:cubicBezTo>
                  <a:pt x="161" y="97"/>
                  <a:pt x="158" y="96"/>
                  <a:pt x="155" y="95"/>
                </a:cubicBezTo>
                <a:moveTo>
                  <a:pt x="208" y="39"/>
                </a:moveTo>
                <a:cubicBezTo>
                  <a:pt x="208" y="43"/>
                  <a:pt x="208" y="46"/>
                  <a:pt x="207" y="49"/>
                </a:cubicBezTo>
                <a:cubicBezTo>
                  <a:pt x="206" y="52"/>
                  <a:pt x="204" y="54"/>
                  <a:pt x="202" y="57"/>
                </a:cubicBezTo>
                <a:cubicBezTo>
                  <a:pt x="200" y="59"/>
                  <a:pt x="197" y="61"/>
                  <a:pt x="195" y="62"/>
                </a:cubicBezTo>
                <a:cubicBezTo>
                  <a:pt x="192" y="63"/>
                  <a:pt x="189" y="64"/>
                  <a:pt x="185" y="64"/>
                </a:cubicBezTo>
                <a:cubicBezTo>
                  <a:pt x="181" y="64"/>
                  <a:pt x="178" y="63"/>
                  <a:pt x="175" y="62"/>
                </a:cubicBezTo>
                <a:cubicBezTo>
                  <a:pt x="172" y="61"/>
                  <a:pt x="170" y="59"/>
                  <a:pt x="168" y="57"/>
                </a:cubicBezTo>
                <a:cubicBezTo>
                  <a:pt x="166" y="54"/>
                  <a:pt x="164" y="52"/>
                  <a:pt x="163" y="49"/>
                </a:cubicBezTo>
                <a:cubicBezTo>
                  <a:pt x="162" y="46"/>
                  <a:pt x="162" y="43"/>
                  <a:pt x="162" y="39"/>
                </a:cubicBezTo>
                <a:cubicBezTo>
                  <a:pt x="162" y="36"/>
                  <a:pt x="162" y="33"/>
                  <a:pt x="163" y="30"/>
                </a:cubicBezTo>
                <a:cubicBezTo>
                  <a:pt x="164" y="27"/>
                  <a:pt x="166" y="24"/>
                  <a:pt x="168" y="22"/>
                </a:cubicBezTo>
                <a:cubicBezTo>
                  <a:pt x="170" y="20"/>
                  <a:pt x="172" y="18"/>
                  <a:pt x="175" y="17"/>
                </a:cubicBezTo>
                <a:cubicBezTo>
                  <a:pt x="178" y="16"/>
                  <a:pt x="181" y="15"/>
                  <a:pt x="185" y="15"/>
                </a:cubicBezTo>
                <a:cubicBezTo>
                  <a:pt x="189" y="15"/>
                  <a:pt x="192" y="16"/>
                  <a:pt x="195" y="17"/>
                </a:cubicBezTo>
                <a:cubicBezTo>
                  <a:pt x="197" y="18"/>
                  <a:pt x="200" y="20"/>
                  <a:pt x="202" y="22"/>
                </a:cubicBezTo>
                <a:cubicBezTo>
                  <a:pt x="204" y="24"/>
                  <a:pt x="206" y="27"/>
                  <a:pt x="207" y="30"/>
                </a:cubicBezTo>
                <a:cubicBezTo>
                  <a:pt x="208" y="33"/>
                  <a:pt x="208" y="36"/>
                  <a:pt x="208" y="39"/>
                </a:cubicBezTo>
                <a:moveTo>
                  <a:pt x="223" y="56"/>
                </a:moveTo>
                <a:cubicBezTo>
                  <a:pt x="225" y="51"/>
                  <a:pt x="226" y="45"/>
                  <a:pt x="226" y="39"/>
                </a:cubicBezTo>
                <a:cubicBezTo>
                  <a:pt x="226" y="33"/>
                  <a:pt x="225" y="28"/>
                  <a:pt x="223" y="23"/>
                </a:cubicBezTo>
                <a:cubicBezTo>
                  <a:pt x="221" y="18"/>
                  <a:pt x="218" y="14"/>
                  <a:pt x="214" y="10"/>
                </a:cubicBezTo>
                <a:cubicBezTo>
                  <a:pt x="211" y="7"/>
                  <a:pt x="206" y="4"/>
                  <a:pt x="201" y="2"/>
                </a:cubicBezTo>
                <a:cubicBezTo>
                  <a:pt x="196" y="1"/>
                  <a:pt x="191" y="0"/>
                  <a:pt x="185" y="0"/>
                </a:cubicBezTo>
                <a:cubicBezTo>
                  <a:pt x="179" y="0"/>
                  <a:pt x="174" y="1"/>
                  <a:pt x="169" y="2"/>
                </a:cubicBezTo>
                <a:cubicBezTo>
                  <a:pt x="164" y="4"/>
                  <a:pt x="159" y="7"/>
                  <a:pt x="156" y="10"/>
                </a:cubicBezTo>
                <a:cubicBezTo>
                  <a:pt x="152" y="14"/>
                  <a:pt x="149" y="18"/>
                  <a:pt x="147" y="23"/>
                </a:cubicBezTo>
                <a:cubicBezTo>
                  <a:pt x="145" y="28"/>
                  <a:pt x="144" y="33"/>
                  <a:pt x="144" y="39"/>
                </a:cubicBezTo>
                <a:cubicBezTo>
                  <a:pt x="144" y="45"/>
                  <a:pt x="145" y="51"/>
                  <a:pt x="147" y="56"/>
                </a:cubicBezTo>
                <a:cubicBezTo>
                  <a:pt x="149" y="61"/>
                  <a:pt x="152" y="65"/>
                  <a:pt x="156" y="68"/>
                </a:cubicBezTo>
                <a:cubicBezTo>
                  <a:pt x="159" y="72"/>
                  <a:pt x="164" y="74"/>
                  <a:pt x="169" y="76"/>
                </a:cubicBezTo>
                <a:cubicBezTo>
                  <a:pt x="174" y="78"/>
                  <a:pt x="179" y="79"/>
                  <a:pt x="185" y="79"/>
                </a:cubicBezTo>
                <a:cubicBezTo>
                  <a:pt x="191" y="79"/>
                  <a:pt x="196" y="78"/>
                  <a:pt x="201" y="76"/>
                </a:cubicBezTo>
                <a:cubicBezTo>
                  <a:pt x="206" y="74"/>
                  <a:pt x="211" y="72"/>
                  <a:pt x="214" y="68"/>
                </a:cubicBezTo>
                <a:cubicBezTo>
                  <a:pt x="218" y="65"/>
                  <a:pt x="221" y="61"/>
                  <a:pt x="223" y="56"/>
                </a:cubicBezTo>
                <a:moveTo>
                  <a:pt x="241" y="155"/>
                </a:moveTo>
                <a:cubicBezTo>
                  <a:pt x="239" y="154"/>
                  <a:pt x="237" y="153"/>
                  <a:pt x="236" y="151"/>
                </a:cubicBezTo>
                <a:cubicBezTo>
                  <a:pt x="235" y="150"/>
                  <a:pt x="234" y="148"/>
                  <a:pt x="233" y="146"/>
                </a:cubicBezTo>
                <a:cubicBezTo>
                  <a:pt x="232" y="144"/>
                  <a:pt x="232" y="142"/>
                  <a:pt x="232" y="140"/>
                </a:cubicBezTo>
                <a:cubicBezTo>
                  <a:pt x="232" y="94"/>
                  <a:pt x="232" y="94"/>
                  <a:pt x="232" y="94"/>
                </a:cubicBezTo>
                <a:cubicBezTo>
                  <a:pt x="215" y="94"/>
                  <a:pt x="215" y="94"/>
                  <a:pt x="215" y="94"/>
                </a:cubicBezTo>
                <a:cubicBezTo>
                  <a:pt x="215" y="140"/>
                  <a:pt x="215" y="140"/>
                  <a:pt x="215" y="140"/>
                </a:cubicBezTo>
                <a:cubicBezTo>
                  <a:pt x="215" y="145"/>
                  <a:pt x="216" y="149"/>
                  <a:pt x="217" y="153"/>
                </a:cubicBezTo>
                <a:cubicBezTo>
                  <a:pt x="219" y="156"/>
                  <a:pt x="221" y="160"/>
                  <a:pt x="223" y="162"/>
                </a:cubicBezTo>
                <a:cubicBezTo>
                  <a:pt x="226" y="165"/>
                  <a:pt x="229" y="167"/>
                  <a:pt x="233" y="169"/>
                </a:cubicBezTo>
                <a:cubicBezTo>
                  <a:pt x="237" y="170"/>
                  <a:pt x="242" y="171"/>
                  <a:pt x="247" y="171"/>
                </a:cubicBezTo>
                <a:cubicBezTo>
                  <a:pt x="252" y="171"/>
                  <a:pt x="257" y="170"/>
                  <a:pt x="261" y="169"/>
                </a:cubicBezTo>
                <a:cubicBezTo>
                  <a:pt x="265" y="167"/>
                  <a:pt x="268" y="165"/>
                  <a:pt x="271" y="162"/>
                </a:cubicBezTo>
                <a:cubicBezTo>
                  <a:pt x="273" y="160"/>
                  <a:pt x="275" y="156"/>
                  <a:pt x="277" y="153"/>
                </a:cubicBezTo>
                <a:cubicBezTo>
                  <a:pt x="278" y="149"/>
                  <a:pt x="279" y="145"/>
                  <a:pt x="279" y="140"/>
                </a:cubicBezTo>
                <a:cubicBezTo>
                  <a:pt x="279" y="94"/>
                  <a:pt x="279" y="94"/>
                  <a:pt x="279" y="94"/>
                </a:cubicBezTo>
                <a:cubicBezTo>
                  <a:pt x="262" y="94"/>
                  <a:pt x="262" y="94"/>
                  <a:pt x="262" y="94"/>
                </a:cubicBezTo>
                <a:cubicBezTo>
                  <a:pt x="262" y="140"/>
                  <a:pt x="262" y="140"/>
                  <a:pt x="262" y="140"/>
                </a:cubicBezTo>
                <a:cubicBezTo>
                  <a:pt x="262" y="142"/>
                  <a:pt x="262" y="144"/>
                  <a:pt x="261" y="146"/>
                </a:cubicBezTo>
                <a:cubicBezTo>
                  <a:pt x="260" y="148"/>
                  <a:pt x="259" y="150"/>
                  <a:pt x="258" y="151"/>
                </a:cubicBezTo>
                <a:cubicBezTo>
                  <a:pt x="256" y="153"/>
                  <a:pt x="255" y="154"/>
                  <a:pt x="253" y="155"/>
                </a:cubicBezTo>
                <a:cubicBezTo>
                  <a:pt x="251" y="156"/>
                  <a:pt x="249" y="156"/>
                  <a:pt x="247" y="156"/>
                </a:cubicBezTo>
                <a:cubicBezTo>
                  <a:pt x="245" y="156"/>
                  <a:pt x="243" y="156"/>
                  <a:pt x="241" y="155"/>
                </a:cubicBezTo>
                <a:moveTo>
                  <a:pt x="277" y="24"/>
                </a:moveTo>
                <a:cubicBezTo>
                  <a:pt x="277" y="26"/>
                  <a:pt x="277" y="28"/>
                  <a:pt x="276" y="29"/>
                </a:cubicBezTo>
                <a:cubicBezTo>
                  <a:pt x="275" y="30"/>
                  <a:pt x="274" y="31"/>
                  <a:pt x="273" y="32"/>
                </a:cubicBezTo>
                <a:cubicBezTo>
                  <a:pt x="271" y="32"/>
                  <a:pt x="270" y="32"/>
                  <a:pt x="268" y="33"/>
                </a:cubicBezTo>
                <a:cubicBezTo>
                  <a:pt x="266" y="33"/>
                  <a:pt x="265" y="33"/>
                  <a:pt x="263" y="33"/>
                </a:cubicBezTo>
                <a:cubicBezTo>
                  <a:pt x="253" y="33"/>
                  <a:pt x="253" y="33"/>
                  <a:pt x="253" y="33"/>
                </a:cubicBezTo>
                <a:cubicBezTo>
                  <a:pt x="253" y="16"/>
                  <a:pt x="253" y="16"/>
                  <a:pt x="253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6" y="16"/>
                  <a:pt x="267" y="16"/>
                  <a:pt x="269" y="16"/>
                </a:cubicBezTo>
                <a:cubicBezTo>
                  <a:pt x="270" y="16"/>
                  <a:pt x="272" y="17"/>
                  <a:pt x="273" y="17"/>
                </a:cubicBezTo>
                <a:cubicBezTo>
                  <a:pt x="274" y="18"/>
                  <a:pt x="275" y="19"/>
                  <a:pt x="276" y="20"/>
                </a:cubicBezTo>
                <a:cubicBezTo>
                  <a:pt x="277" y="21"/>
                  <a:pt x="277" y="22"/>
                  <a:pt x="277" y="24"/>
                </a:cubicBezTo>
                <a:moveTo>
                  <a:pt x="297" y="77"/>
                </a:moveTo>
                <a:cubicBezTo>
                  <a:pt x="278" y="45"/>
                  <a:pt x="278" y="45"/>
                  <a:pt x="278" y="45"/>
                </a:cubicBezTo>
                <a:cubicBezTo>
                  <a:pt x="284" y="44"/>
                  <a:pt x="288" y="42"/>
                  <a:pt x="290" y="38"/>
                </a:cubicBezTo>
                <a:cubicBezTo>
                  <a:pt x="293" y="34"/>
                  <a:pt x="294" y="30"/>
                  <a:pt x="294" y="24"/>
                </a:cubicBezTo>
                <a:cubicBezTo>
                  <a:pt x="294" y="20"/>
                  <a:pt x="294" y="16"/>
                  <a:pt x="292" y="13"/>
                </a:cubicBezTo>
                <a:cubicBezTo>
                  <a:pt x="291" y="10"/>
                  <a:pt x="289" y="8"/>
                  <a:pt x="286" y="6"/>
                </a:cubicBezTo>
                <a:cubicBezTo>
                  <a:pt x="283" y="5"/>
                  <a:pt x="280" y="3"/>
                  <a:pt x="277" y="3"/>
                </a:cubicBezTo>
                <a:cubicBezTo>
                  <a:pt x="274" y="2"/>
                  <a:pt x="270" y="2"/>
                  <a:pt x="266" y="2"/>
                </a:cubicBezTo>
                <a:cubicBezTo>
                  <a:pt x="237" y="2"/>
                  <a:pt x="237" y="2"/>
                  <a:pt x="237" y="2"/>
                </a:cubicBezTo>
                <a:cubicBezTo>
                  <a:pt x="237" y="77"/>
                  <a:pt x="237" y="77"/>
                  <a:pt x="237" y="77"/>
                </a:cubicBezTo>
                <a:cubicBezTo>
                  <a:pt x="253" y="77"/>
                  <a:pt x="253" y="77"/>
                  <a:pt x="253" y="77"/>
                </a:cubicBezTo>
                <a:cubicBezTo>
                  <a:pt x="253" y="47"/>
                  <a:pt x="253" y="47"/>
                  <a:pt x="253" y="47"/>
                </a:cubicBezTo>
                <a:cubicBezTo>
                  <a:pt x="262" y="47"/>
                  <a:pt x="262" y="47"/>
                  <a:pt x="262" y="47"/>
                </a:cubicBezTo>
                <a:cubicBezTo>
                  <a:pt x="277" y="77"/>
                  <a:pt x="277" y="77"/>
                  <a:pt x="277" y="77"/>
                </a:cubicBezTo>
                <a:lnTo>
                  <a:pt x="297" y="77"/>
                </a:lnTo>
                <a:close/>
                <a:moveTo>
                  <a:pt x="368" y="60"/>
                </a:moveTo>
                <a:cubicBezTo>
                  <a:pt x="370" y="56"/>
                  <a:pt x="370" y="52"/>
                  <a:pt x="370" y="48"/>
                </a:cubicBezTo>
                <a:cubicBezTo>
                  <a:pt x="370" y="2"/>
                  <a:pt x="370" y="2"/>
                  <a:pt x="370" y="2"/>
                </a:cubicBezTo>
                <a:cubicBezTo>
                  <a:pt x="354" y="2"/>
                  <a:pt x="354" y="2"/>
                  <a:pt x="354" y="2"/>
                </a:cubicBezTo>
                <a:cubicBezTo>
                  <a:pt x="354" y="47"/>
                  <a:pt x="354" y="47"/>
                  <a:pt x="354" y="47"/>
                </a:cubicBezTo>
                <a:cubicBezTo>
                  <a:pt x="354" y="50"/>
                  <a:pt x="353" y="52"/>
                  <a:pt x="353" y="54"/>
                </a:cubicBezTo>
                <a:cubicBezTo>
                  <a:pt x="352" y="56"/>
                  <a:pt x="351" y="57"/>
                  <a:pt x="349" y="59"/>
                </a:cubicBezTo>
                <a:cubicBezTo>
                  <a:pt x="348" y="60"/>
                  <a:pt x="346" y="61"/>
                  <a:pt x="345" y="62"/>
                </a:cubicBezTo>
                <a:cubicBezTo>
                  <a:pt x="343" y="63"/>
                  <a:pt x="341" y="64"/>
                  <a:pt x="339" y="64"/>
                </a:cubicBezTo>
                <a:cubicBezTo>
                  <a:pt x="336" y="64"/>
                  <a:pt x="334" y="63"/>
                  <a:pt x="332" y="62"/>
                </a:cubicBezTo>
                <a:cubicBezTo>
                  <a:pt x="331" y="61"/>
                  <a:pt x="329" y="60"/>
                  <a:pt x="328" y="59"/>
                </a:cubicBezTo>
                <a:cubicBezTo>
                  <a:pt x="326" y="57"/>
                  <a:pt x="325" y="56"/>
                  <a:pt x="324" y="54"/>
                </a:cubicBezTo>
                <a:cubicBezTo>
                  <a:pt x="324" y="52"/>
                  <a:pt x="323" y="50"/>
                  <a:pt x="323" y="47"/>
                </a:cubicBezTo>
                <a:cubicBezTo>
                  <a:pt x="323" y="2"/>
                  <a:pt x="323" y="2"/>
                  <a:pt x="323" y="2"/>
                </a:cubicBezTo>
                <a:cubicBezTo>
                  <a:pt x="307" y="2"/>
                  <a:pt x="307" y="2"/>
                  <a:pt x="307" y="2"/>
                </a:cubicBezTo>
                <a:cubicBezTo>
                  <a:pt x="307" y="48"/>
                  <a:pt x="307" y="48"/>
                  <a:pt x="307" y="48"/>
                </a:cubicBezTo>
                <a:cubicBezTo>
                  <a:pt x="307" y="52"/>
                  <a:pt x="307" y="56"/>
                  <a:pt x="309" y="60"/>
                </a:cubicBezTo>
                <a:cubicBezTo>
                  <a:pt x="310" y="64"/>
                  <a:pt x="312" y="67"/>
                  <a:pt x="315" y="70"/>
                </a:cubicBezTo>
                <a:cubicBezTo>
                  <a:pt x="317" y="73"/>
                  <a:pt x="321" y="75"/>
                  <a:pt x="325" y="77"/>
                </a:cubicBezTo>
                <a:cubicBezTo>
                  <a:pt x="329" y="78"/>
                  <a:pt x="333" y="79"/>
                  <a:pt x="339" y="79"/>
                </a:cubicBezTo>
                <a:cubicBezTo>
                  <a:pt x="344" y="79"/>
                  <a:pt x="348" y="78"/>
                  <a:pt x="352" y="77"/>
                </a:cubicBezTo>
                <a:cubicBezTo>
                  <a:pt x="356" y="75"/>
                  <a:pt x="360" y="73"/>
                  <a:pt x="362" y="70"/>
                </a:cubicBezTo>
                <a:cubicBezTo>
                  <a:pt x="365" y="67"/>
                  <a:pt x="367" y="64"/>
                  <a:pt x="368" y="60"/>
                </a:cubicBezTo>
                <a:moveTo>
                  <a:pt x="361" y="169"/>
                </a:moveTo>
                <a:cubicBezTo>
                  <a:pt x="378" y="169"/>
                  <a:pt x="378" y="169"/>
                  <a:pt x="378" y="169"/>
                </a:cubicBezTo>
                <a:cubicBezTo>
                  <a:pt x="378" y="94"/>
                  <a:pt x="378" y="94"/>
                  <a:pt x="378" y="94"/>
                </a:cubicBezTo>
                <a:cubicBezTo>
                  <a:pt x="353" y="94"/>
                  <a:pt x="353" y="94"/>
                  <a:pt x="353" y="94"/>
                </a:cubicBezTo>
                <a:cubicBezTo>
                  <a:pt x="335" y="143"/>
                  <a:pt x="335" y="143"/>
                  <a:pt x="335" y="143"/>
                </a:cubicBezTo>
                <a:cubicBezTo>
                  <a:pt x="335" y="143"/>
                  <a:pt x="335" y="143"/>
                  <a:pt x="335" y="143"/>
                </a:cubicBezTo>
                <a:cubicBezTo>
                  <a:pt x="318" y="94"/>
                  <a:pt x="318" y="94"/>
                  <a:pt x="318" y="94"/>
                </a:cubicBezTo>
                <a:cubicBezTo>
                  <a:pt x="293" y="94"/>
                  <a:pt x="293" y="94"/>
                  <a:pt x="293" y="94"/>
                </a:cubicBezTo>
                <a:cubicBezTo>
                  <a:pt x="293" y="169"/>
                  <a:pt x="293" y="169"/>
                  <a:pt x="293" y="169"/>
                </a:cubicBezTo>
                <a:cubicBezTo>
                  <a:pt x="309" y="169"/>
                  <a:pt x="309" y="169"/>
                  <a:pt x="309" y="169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10" y="112"/>
                  <a:pt x="310" y="112"/>
                  <a:pt x="310" y="112"/>
                </a:cubicBezTo>
                <a:cubicBezTo>
                  <a:pt x="329" y="169"/>
                  <a:pt x="329" y="169"/>
                  <a:pt x="329" y="169"/>
                </a:cubicBezTo>
                <a:cubicBezTo>
                  <a:pt x="341" y="169"/>
                  <a:pt x="341" y="169"/>
                  <a:pt x="341" y="169"/>
                </a:cubicBezTo>
                <a:cubicBezTo>
                  <a:pt x="361" y="112"/>
                  <a:pt x="361" y="112"/>
                  <a:pt x="361" y="112"/>
                </a:cubicBezTo>
                <a:cubicBezTo>
                  <a:pt x="361" y="112"/>
                  <a:pt x="361" y="112"/>
                  <a:pt x="361" y="112"/>
                </a:cubicBezTo>
                <a:lnTo>
                  <a:pt x="361" y="169"/>
                </a:lnTo>
                <a:close/>
                <a:moveTo>
                  <a:pt x="453" y="77"/>
                </a:moveTo>
                <a:cubicBezTo>
                  <a:pt x="469" y="77"/>
                  <a:pt x="469" y="77"/>
                  <a:pt x="469" y="77"/>
                </a:cubicBezTo>
                <a:cubicBezTo>
                  <a:pt x="469" y="2"/>
                  <a:pt x="469" y="2"/>
                  <a:pt x="469" y="2"/>
                </a:cubicBezTo>
                <a:cubicBezTo>
                  <a:pt x="444" y="2"/>
                  <a:pt x="444" y="2"/>
                  <a:pt x="444" y="2"/>
                </a:cubicBezTo>
                <a:cubicBezTo>
                  <a:pt x="427" y="51"/>
                  <a:pt x="427" y="51"/>
                  <a:pt x="427" y="51"/>
                </a:cubicBezTo>
                <a:cubicBezTo>
                  <a:pt x="427" y="51"/>
                  <a:pt x="427" y="51"/>
                  <a:pt x="427" y="51"/>
                </a:cubicBezTo>
                <a:cubicBezTo>
                  <a:pt x="409" y="2"/>
                  <a:pt x="409" y="2"/>
                  <a:pt x="409" y="2"/>
                </a:cubicBezTo>
                <a:cubicBezTo>
                  <a:pt x="384" y="2"/>
                  <a:pt x="384" y="2"/>
                  <a:pt x="384" y="2"/>
                </a:cubicBezTo>
                <a:cubicBezTo>
                  <a:pt x="384" y="77"/>
                  <a:pt x="384" y="77"/>
                  <a:pt x="384" y="77"/>
                </a:cubicBezTo>
                <a:cubicBezTo>
                  <a:pt x="401" y="77"/>
                  <a:pt x="401" y="77"/>
                  <a:pt x="401" y="77"/>
                </a:cubicBezTo>
                <a:cubicBezTo>
                  <a:pt x="401" y="19"/>
                  <a:pt x="401" y="19"/>
                  <a:pt x="401" y="19"/>
                </a:cubicBezTo>
                <a:cubicBezTo>
                  <a:pt x="401" y="19"/>
                  <a:pt x="401" y="19"/>
                  <a:pt x="401" y="19"/>
                </a:cubicBezTo>
                <a:cubicBezTo>
                  <a:pt x="420" y="77"/>
                  <a:pt x="420" y="77"/>
                  <a:pt x="420" y="77"/>
                </a:cubicBezTo>
                <a:cubicBezTo>
                  <a:pt x="433" y="77"/>
                  <a:pt x="433" y="77"/>
                  <a:pt x="433" y="77"/>
                </a:cubicBezTo>
                <a:cubicBezTo>
                  <a:pt x="453" y="19"/>
                  <a:pt x="453" y="19"/>
                  <a:pt x="453" y="19"/>
                </a:cubicBezTo>
                <a:cubicBezTo>
                  <a:pt x="453" y="19"/>
                  <a:pt x="453" y="19"/>
                  <a:pt x="453" y="19"/>
                </a:cubicBezTo>
                <a:lnTo>
                  <a:pt x="453" y="77"/>
                </a:lnTo>
                <a:close/>
                <a:moveTo>
                  <a:pt x="478" y="261"/>
                </a:moveTo>
                <a:cubicBezTo>
                  <a:pt x="500" y="261"/>
                  <a:pt x="500" y="261"/>
                  <a:pt x="500" y="261"/>
                </a:cubicBezTo>
                <a:cubicBezTo>
                  <a:pt x="500" y="186"/>
                  <a:pt x="500" y="186"/>
                  <a:pt x="500" y="186"/>
                </a:cubicBezTo>
                <a:cubicBezTo>
                  <a:pt x="483" y="186"/>
                  <a:pt x="483" y="186"/>
                  <a:pt x="483" y="186"/>
                </a:cubicBezTo>
                <a:cubicBezTo>
                  <a:pt x="483" y="238"/>
                  <a:pt x="483" y="238"/>
                  <a:pt x="483" y="238"/>
                </a:cubicBezTo>
                <a:cubicBezTo>
                  <a:pt x="483" y="238"/>
                  <a:pt x="483" y="238"/>
                  <a:pt x="483" y="238"/>
                </a:cubicBezTo>
                <a:cubicBezTo>
                  <a:pt x="451" y="186"/>
                  <a:pt x="451" y="186"/>
                  <a:pt x="451" y="186"/>
                </a:cubicBezTo>
                <a:cubicBezTo>
                  <a:pt x="429" y="186"/>
                  <a:pt x="429" y="186"/>
                  <a:pt x="429" y="186"/>
                </a:cubicBezTo>
                <a:cubicBezTo>
                  <a:pt x="429" y="261"/>
                  <a:pt x="429" y="261"/>
                  <a:pt x="429" y="261"/>
                </a:cubicBezTo>
                <a:cubicBezTo>
                  <a:pt x="445" y="261"/>
                  <a:pt x="445" y="261"/>
                  <a:pt x="445" y="261"/>
                </a:cubicBezTo>
                <a:cubicBezTo>
                  <a:pt x="445" y="207"/>
                  <a:pt x="445" y="207"/>
                  <a:pt x="445" y="207"/>
                </a:cubicBezTo>
                <a:cubicBezTo>
                  <a:pt x="445" y="207"/>
                  <a:pt x="445" y="207"/>
                  <a:pt x="445" y="207"/>
                </a:cubicBezTo>
                <a:lnTo>
                  <a:pt x="478" y="261"/>
                </a:lnTo>
                <a:close/>
                <a:moveTo>
                  <a:pt x="584" y="261"/>
                </a:moveTo>
                <a:cubicBezTo>
                  <a:pt x="548" y="221"/>
                  <a:pt x="548" y="221"/>
                  <a:pt x="548" y="221"/>
                </a:cubicBezTo>
                <a:cubicBezTo>
                  <a:pt x="581" y="186"/>
                  <a:pt x="581" y="186"/>
                  <a:pt x="581" y="186"/>
                </a:cubicBezTo>
                <a:cubicBezTo>
                  <a:pt x="560" y="186"/>
                  <a:pt x="560" y="186"/>
                  <a:pt x="560" y="186"/>
                </a:cubicBezTo>
                <a:cubicBezTo>
                  <a:pt x="530" y="217"/>
                  <a:pt x="530" y="217"/>
                  <a:pt x="530" y="217"/>
                </a:cubicBezTo>
                <a:cubicBezTo>
                  <a:pt x="530" y="186"/>
                  <a:pt x="530" y="186"/>
                  <a:pt x="530" y="186"/>
                </a:cubicBezTo>
                <a:cubicBezTo>
                  <a:pt x="514" y="186"/>
                  <a:pt x="514" y="186"/>
                  <a:pt x="514" y="186"/>
                </a:cubicBezTo>
                <a:cubicBezTo>
                  <a:pt x="514" y="261"/>
                  <a:pt x="514" y="261"/>
                  <a:pt x="514" y="261"/>
                </a:cubicBezTo>
                <a:cubicBezTo>
                  <a:pt x="530" y="261"/>
                  <a:pt x="530" y="261"/>
                  <a:pt x="530" y="261"/>
                </a:cubicBezTo>
                <a:cubicBezTo>
                  <a:pt x="530" y="225"/>
                  <a:pt x="530" y="225"/>
                  <a:pt x="530" y="225"/>
                </a:cubicBezTo>
                <a:cubicBezTo>
                  <a:pt x="561" y="261"/>
                  <a:pt x="561" y="261"/>
                  <a:pt x="561" y="261"/>
                </a:cubicBezTo>
                <a:lnTo>
                  <a:pt x="584" y="261"/>
                </a:lnTo>
                <a:close/>
                <a:moveTo>
                  <a:pt x="606" y="186"/>
                </a:moveTo>
                <a:cubicBezTo>
                  <a:pt x="590" y="186"/>
                  <a:pt x="590" y="186"/>
                  <a:pt x="590" y="186"/>
                </a:cubicBezTo>
                <a:cubicBezTo>
                  <a:pt x="590" y="261"/>
                  <a:pt x="590" y="261"/>
                  <a:pt x="590" y="261"/>
                </a:cubicBezTo>
                <a:cubicBezTo>
                  <a:pt x="606" y="261"/>
                  <a:pt x="606" y="261"/>
                  <a:pt x="606" y="261"/>
                </a:cubicBezTo>
                <a:lnTo>
                  <a:pt x="606" y="1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fi-FI" smtClean="0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06196" y="1100667"/>
            <a:ext cx="9979493" cy="2233780"/>
          </a:xfrm>
          <a:prstGeom prst="rect">
            <a:avLst/>
          </a:prstGeom>
        </p:spPr>
        <p:txBody>
          <a:bodyPr vert="horz" lIns="0" tIns="0" rIns="0" bIns="0"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1" i="0" spc="-56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17609" y="3334448"/>
            <a:ext cx="9968089" cy="1193795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>
              <a:spcBef>
                <a:spcPts val="0"/>
              </a:spcBef>
              <a:buNone/>
              <a:defRPr sz="3200" b="0" i="0" spc="-56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3085-8EED-4C0A-8D93-A201CD4A528B}" type="datetimeFigureOut">
              <a:rPr lang="en-GB" smtClean="0"/>
              <a:t>13/11/2017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D9D1-E321-4807-B0ED-B564A02C0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65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uva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 bwMode="white">
          <a:xfrm>
            <a:off x="742952" y="1122363"/>
            <a:ext cx="7562856" cy="23876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 bwMode="white">
          <a:xfrm>
            <a:off x="742952" y="3602041"/>
            <a:ext cx="7562856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18" name="Päivämäärän paikkamerkki 3"/>
          <p:cNvSpPr>
            <a:spLocks noGrp="1"/>
          </p:cNvSpPr>
          <p:nvPr>
            <p:ph type="dt" sz="half" idx="10"/>
          </p:nvPr>
        </p:nvSpPr>
        <p:spPr>
          <a:xfrm>
            <a:off x="9098098" y="6089653"/>
            <a:ext cx="2617660" cy="180000"/>
          </a:xfrm>
        </p:spPr>
        <p:txBody>
          <a:bodyPr/>
          <a:lstStyle/>
          <a:p>
            <a:fld id="{3B2940CA-764F-3445-83AB-AF87E7909C2F}" type="datetimeFigureOut">
              <a:rPr lang="fi-FI" smtClean="0"/>
              <a:pPr/>
              <a:t>13.11.2017</a:t>
            </a:fld>
            <a:endParaRPr lang="fi-FI" dirty="0"/>
          </a:p>
        </p:txBody>
      </p:sp>
      <p:sp>
        <p:nvSpPr>
          <p:cNvPr id="19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9098098" y="6275391"/>
            <a:ext cx="2617660" cy="180000"/>
          </a:xfrm>
        </p:spPr>
        <p:txBody>
          <a:bodyPr/>
          <a:lstStyle/>
          <a:p>
            <a:endParaRPr lang="fi-FI"/>
          </a:p>
        </p:txBody>
      </p:sp>
      <p:sp>
        <p:nvSpPr>
          <p:cNvPr id="20" name="Dian numeron paikkamerkki 5"/>
          <p:cNvSpPr>
            <a:spLocks noGrp="1"/>
          </p:cNvSpPr>
          <p:nvPr>
            <p:ph type="sldNum" sz="quarter" idx="12"/>
          </p:nvPr>
        </p:nvSpPr>
        <p:spPr>
          <a:xfrm>
            <a:off x="10506083" y="6461128"/>
            <a:ext cx="1209676" cy="180000"/>
          </a:xfrm>
        </p:spPr>
        <p:txBody>
          <a:bodyPr/>
          <a:lstStyle/>
          <a:p>
            <a:fld id="{5A3ADEFC-2778-6B49-9C82-2158FE27C40E}" type="slidenum">
              <a:rPr lang="fi-FI" smtClean="0"/>
              <a:pPr/>
              <a:t>‹#›</a:t>
            </a:fld>
            <a:endParaRPr lang="fi-FI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Otsikko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uva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 bwMode="white">
          <a:xfrm>
            <a:off x="742952" y="1122363"/>
            <a:ext cx="7562856" cy="23876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 bwMode="white">
          <a:xfrm>
            <a:off x="742952" y="3602041"/>
            <a:ext cx="7562856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18" name="Päivämäärän paikkamerkki 3"/>
          <p:cNvSpPr>
            <a:spLocks noGrp="1"/>
          </p:cNvSpPr>
          <p:nvPr>
            <p:ph type="dt" sz="half" idx="10"/>
          </p:nvPr>
        </p:nvSpPr>
        <p:spPr>
          <a:xfrm>
            <a:off x="9098098" y="6089653"/>
            <a:ext cx="2617660" cy="180000"/>
          </a:xfrm>
        </p:spPr>
        <p:txBody>
          <a:bodyPr/>
          <a:lstStyle/>
          <a:p>
            <a:fld id="{3B2940CA-764F-3445-83AB-AF87E7909C2F}" type="datetimeFigureOut">
              <a:rPr lang="fi-FI" smtClean="0"/>
              <a:pPr/>
              <a:t>13.11.2017</a:t>
            </a:fld>
            <a:endParaRPr lang="fi-FI" dirty="0"/>
          </a:p>
        </p:txBody>
      </p:sp>
      <p:sp>
        <p:nvSpPr>
          <p:cNvPr id="19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9098098" y="6275391"/>
            <a:ext cx="2617660" cy="180000"/>
          </a:xfrm>
        </p:spPr>
        <p:txBody>
          <a:bodyPr/>
          <a:lstStyle/>
          <a:p>
            <a:endParaRPr lang="fi-FI"/>
          </a:p>
        </p:txBody>
      </p:sp>
      <p:sp>
        <p:nvSpPr>
          <p:cNvPr id="20" name="Dian numeron paikkamerkki 5"/>
          <p:cNvSpPr>
            <a:spLocks noGrp="1"/>
          </p:cNvSpPr>
          <p:nvPr>
            <p:ph type="sldNum" sz="quarter" idx="12"/>
          </p:nvPr>
        </p:nvSpPr>
        <p:spPr>
          <a:xfrm>
            <a:off x="10506083" y="6461128"/>
            <a:ext cx="1209676" cy="180000"/>
          </a:xfrm>
        </p:spPr>
        <p:txBody>
          <a:bodyPr/>
          <a:lstStyle/>
          <a:p>
            <a:fld id="{5A3ADEFC-2778-6B49-9C82-2158FE27C40E}" type="slidenum">
              <a:rPr lang="fi-FI" smtClean="0"/>
              <a:pPr/>
              <a:t>‹#›</a:t>
            </a:fld>
            <a:endParaRPr lang="fi-FI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Otsikko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uva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 bwMode="white">
          <a:xfrm>
            <a:off x="742952" y="1122363"/>
            <a:ext cx="7562856" cy="23876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 bwMode="white">
          <a:xfrm>
            <a:off x="742952" y="3602041"/>
            <a:ext cx="7562856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18" name="Päivämäärän paikkamerkki 3"/>
          <p:cNvSpPr>
            <a:spLocks noGrp="1"/>
          </p:cNvSpPr>
          <p:nvPr>
            <p:ph type="dt" sz="half" idx="10"/>
          </p:nvPr>
        </p:nvSpPr>
        <p:spPr>
          <a:xfrm>
            <a:off x="9098098" y="6089653"/>
            <a:ext cx="2617660" cy="180000"/>
          </a:xfrm>
        </p:spPr>
        <p:txBody>
          <a:bodyPr/>
          <a:lstStyle/>
          <a:p>
            <a:fld id="{3B2940CA-764F-3445-83AB-AF87E7909C2F}" type="datetimeFigureOut">
              <a:rPr lang="fi-FI" smtClean="0"/>
              <a:pPr/>
              <a:t>13.11.2017</a:t>
            </a:fld>
            <a:endParaRPr lang="fi-FI" dirty="0"/>
          </a:p>
        </p:txBody>
      </p:sp>
      <p:sp>
        <p:nvSpPr>
          <p:cNvPr id="19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9098098" y="6275391"/>
            <a:ext cx="2617660" cy="180000"/>
          </a:xfrm>
        </p:spPr>
        <p:txBody>
          <a:bodyPr/>
          <a:lstStyle/>
          <a:p>
            <a:endParaRPr lang="fi-FI"/>
          </a:p>
        </p:txBody>
      </p:sp>
      <p:sp>
        <p:nvSpPr>
          <p:cNvPr id="20" name="Dian numeron paikkamerkki 5"/>
          <p:cNvSpPr>
            <a:spLocks noGrp="1"/>
          </p:cNvSpPr>
          <p:nvPr>
            <p:ph type="sldNum" sz="quarter" idx="12"/>
          </p:nvPr>
        </p:nvSpPr>
        <p:spPr>
          <a:xfrm>
            <a:off x="10506083" y="6461128"/>
            <a:ext cx="1209676" cy="180000"/>
          </a:xfrm>
        </p:spPr>
        <p:txBody>
          <a:bodyPr/>
          <a:lstStyle/>
          <a:p>
            <a:fld id="{5A3ADEFC-2778-6B49-9C82-2158FE27C40E}" type="slidenum">
              <a:rPr lang="fi-FI" smtClean="0"/>
              <a:pPr/>
              <a:t>‹#›</a:t>
            </a:fld>
            <a:endParaRPr lang="fi-FI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Otsikko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uva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 bwMode="white">
          <a:xfrm>
            <a:off x="742952" y="1122363"/>
            <a:ext cx="7562856" cy="23876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 bwMode="white">
          <a:xfrm>
            <a:off x="742952" y="3602041"/>
            <a:ext cx="7562856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18" name="Päivämäärän paikkamerkki 3"/>
          <p:cNvSpPr>
            <a:spLocks noGrp="1"/>
          </p:cNvSpPr>
          <p:nvPr>
            <p:ph type="dt" sz="half" idx="10"/>
          </p:nvPr>
        </p:nvSpPr>
        <p:spPr bwMode="white">
          <a:xfrm>
            <a:off x="9098098" y="6089653"/>
            <a:ext cx="261766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2940CA-764F-3445-83AB-AF87E7909C2F}" type="datetimeFigureOut">
              <a:rPr lang="fi-FI" smtClean="0">
                <a:solidFill>
                  <a:prstClr val="white"/>
                </a:solidFill>
              </a:rPr>
              <a:pPr/>
              <a:t>13.11.2017</a:t>
            </a:fld>
            <a:endParaRPr lang="fi-FI" dirty="0">
              <a:solidFill>
                <a:prstClr val="white"/>
              </a:solidFill>
            </a:endParaRPr>
          </a:p>
        </p:txBody>
      </p:sp>
      <p:sp>
        <p:nvSpPr>
          <p:cNvPr id="19" name="Alatunnisteen paikkamerkki 4"/>
          <p:cNvSpPr>
            <a:spLocks noGrp="1"/>
          </p:cNvSpPr>
          <p:nvPr>
            <p:ph type="ftr" sz="quarter" idx="11"/>
          </p:nvPr>
        </p:nvSpPr>
        <p:spPr bwMode="white">
          <a:xfrm>
            <a:off x="9098098" y="6275391"/>
            <a:ext cx="261766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>
              <a:solidFill>
                <a:prstClr val="white"/>
              </a:solidFill>
            </a:endParaRPr>
          </a:p>
        </p:txBody>
      </p:sp>
      <p:sp>
        <p:nvSpPr>
          <p:cNvPr id="20" name="Dian numeron paikkamerkki 5"/>
          <p:cNvSpPr>
            <a:spLocks noGrp="1"/>
          </p:cNvSpPr>
          <p:nvPr>
            <p:ph type="sldNum" sz="quarter" idx="12"/>
          </p:nvPr>
        </p:nvSpPr>
        <p:spPr bwMode="white">
          <a:xfrm>
            <a:off x="10506083" y="6461128"/>
            <a:ext cx="1209676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3ADEFC-2778-6B49-9C82-2158FE27C40E}" type="slidenum">
              <a:rPr lang="fi-FI" smtClean="0">
                <a:solidFill>
                  <a:prstClr val="white"/>
                </a:solidFill>
              </a:rPr>
              <a:pPr/>
              <a:t>‹#›</a:t>
            </a:fld>
            <a:endParaRPr lang="fi-FI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4.jp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4.xml"/><Relationship Id="rId12" Type="http://schemas.openxmlformats.org/officeDocument/2006/relationships/image" Target="../media/image6.wmf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theme" Target="../theme/theme7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0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07151"/>
            <a:ext cx="12192000" cy="450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72" y="1947672"/>
            <a:ext cx="2827110" cy="20025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92196" y="5833872"/>
            <a:ext cx="6007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 err="1" smtClean="0">
                <a:latin typeface="Helvetica Light" charset="0"/>
                <a:ea typeface="Helvetica Light" charset="0"/>
                <a:cs typeface="Helvetica Light" charset="0"/>
              </a:rPr>
              <a:t>MaaS</a:t>
            </a:r>
            <a:r>
              <a:rPr lang="en-US" sz="1000" b="0" i="0" dirty="0" smtClean="0">
                <a:latin typeface="Helvetica Light" charset="0"/>
                <a:ea typeface="Helvetica Light" charset="0"/>
                <a:cs typeface="Helvetica Light" charset="0"/>
              </a:rPr>
              <a:t> Alliance AISBL Secretariat | Avenue Louise 326 B-1050 Brussels</a:t>
            </a:r>
          </a:p>
          <a:p>
            <a:pPr algn="ctr"/>
            <a:r>
              <a:rPr lang="en-US" sz="1000" b="0" i="0" dirty="0" smtClean="0">
                <a:latin typeface="Helvetica Light" charset="0"/>
                <a:ea typeface="Helvetica Light" charset="0"/>
                <a:cs typeface="Helvetica Light" charset="0"/>
              </a:rPr>
              <a:t>Tel : +32 (2) 400 07 00 | e-mail: </a:t>
            </a:r>
            <a:r>
              <a:rPr lang="en-US" sz="1000" b="0" i="0" dirty="0" err="1" smtClean="0">
                <a:latin typeface="Helvetica Light" charset="0"/>
                <a:ea typeface="Helvetica Light" charset="0"/>
                <a:cs typeface="Helvetica Light" charset="0"/>
              </a:rPr>
              <a:t>info@maas-alliance.eu</a:t>
            </a:r>
            <a:endParaRPr lang="en-US" sz="1000" b="0" i="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000" b="0" i="0" dirty="0" err="1" smtClean="0">
                <a:latin typeface="Helvetica Light" charset="0"/>
                <a:ea typeface="Helvetica Light" charset="0"/>
                <a:cs typeface="Helvetica Light" charset="0"/>
              </a:rPr>
              <a:t>www.maas-alliance.eu</a:t>
            </a:r>
            <a:endParaRPr lang="en-US" sz="1000" b="0" i="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18251"/>
            <a:ext cx="12192000" cy="53974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1700" y="365125"/>
            <a:ext cx="85720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057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353635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fld id="{D45526A1-EE53-2F4C-AD00-BBDF65F8D4AB}" type="datetimeFigureOut">
              <a:rPr lang="en-US" smtClean="0"/>
              <a:pPr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057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353635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057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353635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fld id="{5675E2D3-1094-8146-809C-2A4256D05E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69" y="231007"/>
            <a:ext cx="1633354" cy="11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353635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353635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353635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353635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353635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353635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651" y="2179700"/>
            <a:ext cx="2521118" cy="17857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92196" y="4434840"/>
            <a:ext cx="6007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 err="1" smtClean="0">
                <a:latin typeface="Helvetica Light" charset="0"/>
                <a:ea typeface="Helvetica Light" charset="0"/>
                <a:cs typeface="Helvetica Light" charset="0"/>
              </a:rPr>
              <a:t>info@maas-alliance.eu</a:t>
            </a:r>
            <a:r>
              <a:rPr lang="en-US" sz="1000" b="0" i="0" dirty="0" smtClean="0">
                <a:latin typeface="Helvetica Light" charset="0"/>
                <a:ea typeface="Helvetica Light" charset="0"/>
                <a:cs typeface="Helvetica Light" charset="0"/>
              </a:rPr>
              <a:t> | </a:t>
            </a:r>
            <a:r>
              <a:rPr lang="en-US" sz="1000" b="0" i="0" dirty="0" err="1" smtClean="0">
                <a:latin typeface="Helvetica Light" charset="0"/>
                <a:ea typeface="Helvetica Light" charset="0"/>
                <a:cs typeface="Helvetica Light" charset="0"/>
              </a:rPr>
              <a:t>www.maas-alliance.eu</a:t>
            </a:r>
            <a:r>
              <a:rPr lang="en-US" sz="1000" b="0" i="0" dirty="0" smtClean="0">
                <a:latin typeface="Helvetica Light" charset="0"/>
                <a:ea typeface="Helvetica Light" charset="0"/>
                <a:cs typeface="Helvetica Light" charset="0"/>
              </a:rPr>
              <a:t> | @</a:t>
            </a:r>
            <a:r>
              <a:rPr lang="en-US" sz="1000" b="0" i="0" dirty="0" err="1" smtClean="0">
                <a:latin typeface="Helvetica Light" charset="0"/>
                <a:ea typeface="Helvetica Light" charset="0"/>
                <a:cs typeface="Helvetica Light" charset="0"/>
              </a:rPr>
              <a:t>MaaS_Alliance</a:t>
            </a:r>
            <a:endParaRPr lang="en-US" sz="1000" b="0" i="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23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76259" y="237068"/>
            <a:ext cx="11239500" cy="9709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i-FI" dirty="0" smtClean="0"/>
              <a:t>Muokkaa perustyylejä naps.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67793" y="1222380"/>
            <a:ext cx="11247967" cy="49688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3350203" y="6289679"/>
            <a:ext cx="2617660" cy="350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1219140"/>
            <a:fld id="{3B2940CA-764F-3445-83AB-AF87E7909C2F}" type="datetimeFigureOut">
              <a:rPr lang="fi-FI" smtClean="0"/>
              <a:pPr defTabSz="1219140"/>
              <a:t>13.11.2017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6224151" y="6289679"/>
            <a:ext cx="2617660" cy="350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1219140"/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10506083" y="6289679"/>
            <a:ext cx="1209676" cy="350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1219140"/>
            <a:fld id="{5A3ADEFC-2778-6B49-9C82-2158FE27C40E}" type="slidenum">
              <a:rPr lang="fi-FI" smtClean="0"/>
              <a:pPr defTabSz="1219140"/>
              <a:t>‹#›</a:t>
            </a:fld>
            <a:endParaRPr lang="fi-FI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948" y="6229563"/>
            <a:ext cx="2750400" cy="52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07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</p:sldLayoutIdLst>
  <p:txStyles>
    <p:titleStyle>
      <a:lvl1pPr algn="l" defTabSz="914332" rtl="0" eaLnBrk="1" latinLnBrk="0" hangingPunct="1">
        <a:lnSpc>
          <a:spcPct val="85000"/>
        </a:lnSpc>
        <a:spcBef>
          <a:spcPct val="0"/>
        </a:spcBef>
        <a:buNone/>
        <a:defRPr sz="3600" b="0" i="0" kern="1200" spc="-100" baseline="0">
          <a:solidFill>
            <a:srgbClr val="0000FF"/>
          </a:solidFill>
          <a:latin typeface="Arial" charset="0"/>
          <a:ea typeface="Arial" charset="0"/>
          <a:cs typeface="Arial" charset="0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21">
          <p15:clr>
            <a:srgbClr val="F26B43"/>
          </p15:clr>
        </p15:guide>
        <p15:guide id="4" pos="5535">
          <p15:clr>
            <a:srgbClr val="F26B43"/>
          </p15:clr>
        </p15:guide>
        <p15:guide id="5" orient="horz" pos="578">
          <p15:clr>
            <a:srgbClr val="F26B43"/>
          </p15:clr>
        </p15:guide>
        <p15:guide id="6" orient="horz" pos="3126">
          <p15:clr>
            <a:srgbClr val="F26B43"/>
          </p15:clr>
        </p15:guide>
        <p15:guide id="7" orient="horz">
          <p15:clr>
            <a:srgbClr val="F26B43"/>
          </p15:clr>
        </p15:guide>
        <p15:guide id="8" orient="horz" pos="3011">
          <p15:clr>
            <a:srgbClr val="F26B43"/>
          </p15:clr>
        </p15:guide>
        <p15:guide id="9" orient="horz" pos="226">
          <p15:clr>
            <a:srgbClr val="F26B43"/>
          </p15:clr>
        </p15:guide>
        <p15:guide id="10">
          <p15:clr>
            <a:srgbClr val="F26B43"/>
          </p15:clr>
        </p15:guide>
        <p15:guide id="11" pos="113">
          <p15:clr>
            <a:srgbClr val="F26B43"/>
          </p15:clr>
        </p15:guide>
        <p15:guide id="12" pos="5647">
          <p15:clr>
            <a:srgbClr val="F26B43"/>
          </p15:clr>
        </p15:guide>
        <p15:guide id="13" orient="horz" pos="112">
          <p15:clr>
            <a:srgbClr val="F26B43"/>
          </p15:clr>
        </p15:guide>
        <p15:guide id="14" pos="3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80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lang="fi-FI" sz="6133" b="0" i="0" u="none" strike="noStrike" baseline="0" smtClean="0">
          <a:solidFill>
            <a:schemeClr val="bg1"/>
          </a:solidFill>
          <a:latin typeface="+mj-lt"/>
          <a:ea typeface="+mj-ea"/>
          <a:cs typeface="Verdana (Headings)"/>
        </a:defRPr>
      </a:lvl1pPr>
      <a:lvl2pPr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2pPr>
      <a:lvl3pPr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3pPr>
      <a:lvl4pPr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4pPr>
      <a:lvl5pPr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5pPr>
      <a:lvl6pPr marL="609585"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6pPr>
      <a:lvl7pPr marL="1219170"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7pPr>
      <a:lvl8pPr marL="1828754"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8pPr>
      <a:lvl9pPr marL="2438339"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9pPr>
    </p:titleStyle>
    <p:bodyStyle>
      <a:lvl1pPr marL="330192" indent="-330192" algn="l" rtl="0" eaLnBrk="1" fontAlgn="base" hangingPunct="1">
        <a:lnSpc>
          <a:spcPct val="100000"/>
        </a:lnSpc>
        <a:spcBef>
          <a:spcPct val="0"/>
        </a:spcBef>
        <a:spcAft>
          <a:spcPts val="400"/>
        </a:spcAft>
        <a:buClr>
          <a:srgbClr val="255CAE"/>
        </a:buClr>
        <a:buSzPct val="100000"/>
        <a:buFont typeface="Wingdings" charset="2"/>
        <a:buChar char="§"/>
        <a:defRPr sz="2533" b="0" baseline="0">
          <a:solidFill>
            <a:schemeClr val="tx2"/>
          </a:solidFill>
          <a:latin typeface="+mn-lt"/>
          <a:ea typeface="+mn-ea"/>
          <a:cs typeface="+mn-cs"/>
        </a:defRPr>
      </a:lvl1pPr>
      <a:lvl2pPr marL="660383" indent="-345009" algn="l" rtl="0" eaLnBrk="1" fontAlgn="base" hangingPunct="1">
        <a:lnSpc>
          <a:spcPct val="100000"/>
        </a:lnSpc>
        <a:spcBef>
          <a:spcPts val="267"/>
        </a:spcBef>
        <a:spcAft>
          <a:spcPts val="400"/>
        </a:spcAft>
        <a:buClr>
          <a:srgbClr val="255CAE"/>
        </a:buClr>
        <a:buSzPct val="100000"/>
        <a:buFont typeface="Wingdings" charset="2"/>
        <a:buChar char="§"/>
        <a:tabLst/>
        <a:defRPr sz="2133" b="0" baseline="0">
          <a:solidFill>
            <a:schemeClr val="tx2"/>
          </a:solidFill>
          <a:latin typeface="+mn-lt"/>
          <a:ea typeface="ＭＳ Ｐゴシック" pitchFamily="-12" charset="-128"/>
        </a:defRPr>
      </a:lvl2pPr>
      <a:lvl3pPr marL="1075240" indent="-345009" algn="l" rtl="0" eaLnBrk="1" fontAlgn="base" hangingPunct="1">
        <a:lnSpc>
          <a:spcPct val="100000"/>
        </a:lnSpc>
        <a:spcBef>
          <a:spcPts val="267"/>
        </a:spcBef>
        <a:spcAft>
          <a:spcPts val="400"/>
        </a:spcAft>
        <a:buClr>
          <a:srgbClr val="255CAE"/>
        </a:buClr>
        <a:buSzPct val="100000"/>
        <a:buFont typeface="Wingdings" charset="2"/>
        <a:buChar char="§"/>
        <a:tabLst/>
        <a:defRPr sz="2133" b="0">
          <a:solidFill>
            <a:schemeClr val="tx2"/>
          </a:solidFill>
          <a:latin typeface="+mn-lt"/>
          <a:ea typeface="ＭＳ Ｐゴシック" pitchFamily="-12" charset="-128"/>
        </a:defRPr>
      </a:lvl3pPr>
      <a:lvl4pPr marL="1075240" indent="-345009" algn="l" defTabSz="1077357" rtl="0" eaLnBrk="1" fontAlgn="base" hangingPunct="1">
        <a:lnSpc>
          <a:spcPct val="100000"/>
        </a:lnSpc>
        <a:spcBef>
          <a:spcPts val="267"/>
        </a:spcBef>
        <a:spcAft>
          <a:spcPts val="400"/>
        </a:spcAft>
        <a:buClr>
          <a:srgbClr val="255CAE"/>
        </a:buClr>
        <a:buSzPct val="100000"/>
        <a:buFont typeface="Wingdings" charset="2"/>
        <a:buChar char="§"/>
        <a:tabLst/>
        <a:defRPr sz="2133" b="0">
          <a:solidFill>
            <a:schemeClr val="tx2"/>
          </a:solidFill>
          <a:latin typeface="+mn-lt"/>
          <a:ea typeface="ＭＳ Ｐゴシック" pitchFamily="-12" charset="-128"/>
        </a:defRPr>
      </a:lvl4pPr>
      <a:lvl5pPr marL="1075240" indent="-345009" algn="l" rtl="0" eaLnBrk="1" fontAlgn="base" hangingPunct="1">
        <a:lnSpc>
          <a:spcPct val="100000"/>
        </a:lnSpc>
        <a:spcBef>
          <a:spcPts val="267"/>
        </a:spcBef>
        <a:spcAft>
          <a:spcPts val="400"/>
        </a:spcAft>
        <a:buClr>
          <a:srgbClr val="255CAE"/>
        </a:buClr>
        <a:buSzPct val="100000"/>
        <a:buFont typeface="Wingdings" charset="2"/>
        <a:buChar char="§"/>
        <a:tabLst/>
        <a:defRPr sz="2133" b="0">
          <a:solidFill>
            <a:schemeClr val="tx2"/>
          </a:solidFill>
          <a:latin typeface="+mn-lt"/>
          <a:ea typeface="ＭＳ Ｐゴシック" pitchFamily="-12" charset="-128"/>
        </a:defRPr>
      </a:lvl5pPr>
      <a:lvl6pPr marL="2895528" indent="-26034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Times" pitchFamily="-12" charset="0"/>
        <a:buChar char="•"/>
        <a:defRPr sz="2800">
          <a:solidFill>
            <a:schemeClr val="tx1"/>
          </a:solidFill>
          <a:latin typeface="+mn-lt"/>
          <a:ea typeface="ＭＳ Ｐゴシック" pitchFamily="-12" charset="-128"/>
        </a:defRPr>
      </a:lvl6pPr>
      <a:lvl7pPr marL="3505112" indent="-26034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Times" pitchFamily="-12" charset="0"/>
        <a:buChar char="•"/>
        <a:defRPr sz="2800">
          <a:solidFill>
            <a:schemeClr val="tx1"/>
          </a:solidFill>
          <a:latin typeface="+mn-lt"/>
          <a:ea typeface="ＭＳ Ｐゴシック" pitchFamily="-12" charset="-128"/>
        </a:defRPr>
      </a:lvl7pPr>
      <a:lvl8pPr marL="4114697" indent="-26034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Times" pitchFamily="-12" charset="0"/>
        <a:buChar char="•"/>
        <a:defRPr sz="2800">
          <a:solidFill>
            <a:schemeClr val="tx1"/>
          </a:solidFill>
          <a:latin typeface="+mn-lt"/>
          <a:ea typeface="ＭＳ Ｐゴシック" pitchFamily="-12" charset="-128"/>
        </a:defRPr>
      </a:lvl8pPr>
      <a:lvl9pPr marL="4724282" indent="-26034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Times" pitchFamily="-12" charset="0"/>
        <a:buChar char="•"/>
        <a:defRPr sz="2800">
          <a:solidFill>
            <a:schemeClr val="tx1"/>
          </a:solidFill>
          <a:latin typeface="+mn-lt"/>
          <a:ea typeface="ＭＳ Ｐゴシック" pitchFamily="-12" charset="-128"/>
        </a:defRPr>
      </a:lvl9pPr>
    </p:bodyStyle>
    <p:otherStyle>
      <a:defPPr>
        <a:defRPr lang="fi-FI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83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lang="fi-FI" sz="6133" b="0" i="0" u="none" strike="noStrike" baseline="0" smtClean="0">
          <a:solidFill>
            <a:schemeClr val="bg1"/>
          </a:solidFill>
          <a:latin typeface="+mj-lt"/>
          <a:ea typeface="+mj-ea"/>
          <a:cs typeface="Verdana (Headings)"/>
        </a:defRPr>
      </a:lvl1pPr>
      <a:lvl2pPr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2pPr>
      <a:lvl3pPr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3pPr>
      <a:lvl4pPr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4pPr>
      <a:lvl5pPr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5pPr>
      <a:lvl6pPr marL="609585"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6pPr>
      <a:lvl7pPr marL="1219170"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7pPr>
      <a:lvl8pPr marL="1828754"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8pPr>
      <a:lvl9pPr marL="2438339" algn="l" rtl="0" eaLnBrk="1" fontAlgn="base" hangingPunct="1">
        <a:lnSpc>
          <a:spcPts val="4933"/>
        </a:lnSpc>
        <a:spcBef>
          <a:spcPct val="0"/>
        </a:spcBef>
        <a:spcAft>
          <a:spcPct val="0"/>
        </a:spcAft>
        <a:defRPr sz="3733" b="1">
          <a:solidFill>
            <a:srgbClr val="E50053"/>
          </a:solidFill>
          <a:latin typeface="Verdana" pitchFamily="-12" charset="0"/>
        </a:defRPr>
      </a:lvl9pPr>
    </p:titleStyle>
    <p:bodyStyle>
      <a:lvl1pPr marL="330192" indent="-330192" algn="l" rtl="0" eaLnBrk="1" fontAlgn="base" hangingPunct="1">
        <a:lnSpc>
          <a:spcPct val="100000"/>
        </a:lnSpc>
        <a:spcBef>
          <a:spcPct val="0"/>
        </a:spcBef>
        <a:spcAft>
          <a:spcPts val="400"/>
        </a:spcAft>
        <a:buClr>
          <a:srgbClr val="255CAE"/>
        </a:buClr>
        <a:buSzPct val="100000"/>
        <a:buFont typeface="Wingdings" charset="2"/>
        <a:buChar char="§"/>
        <a:defRPr sz="2533" b="0" baseline="0">
          <a:solidFill>
            <a:schemeClr val="tx2"/>
          </a:solidFill>
          <a:latin typeface="+mn-lt"/>
          <a:ea typeface="+mn-ea"/>
          <a:cs typeface="+mn-cs"/>
        </a:defRPr>
      </a:lvl1pPr>
      <a:lvl2pPr marL="660383" indent="-345009" algn="l" rtl="0" eaLnBrk="1" fontAlgn="base" hangingPunct="1">
        <a:lnSpc>
          <a:spcPct val="100000"/>
        </a:lnSpc>
        <a:spcBef>
          <a:spcPts val="267"/>
        </a:spcBef>
        <a:spcAft>
          <a:spcPts val="400"/>
        </a:spcAft>
        <a:buClr>
          <a:srgbClr val="255CAE"/>
        </a:buClr>
        <a:buSzPct val="100000"/>
        <a:buFont typeface="Wingdings" charset="2"/>
        <a:buChar char="§"/>
        <a:tabLst/>
        <a:defRPr sz="2133" b="0" baseline="0">
          <a:solidFill>
            <a:schemeClr val="tx2"/>
          </a:solidFill>
          <a:latin typeface="+mn-lt"/>
          <a:ea typeface="ＭＳ Ｐゴシック" pitchFamily="-12" charset="-128"/>
        </a:defRPr>
      </a:lvl2pPr>
      <a:lvl3pPr marL="1075240" indent="-345009" algn="l" rtl="0" eaLnBrk="1" fontAlgn="base" hangingPunct="1">
        <a:lnSpc>
          <a:spcPct val="100000"/>
        </a:lnSpc>
        <a:spcBef>
          <a:spcPts val="267"/>
        </a:spcBef>
        <a:spcAft>
          <a:spcPts val="400"/>
        </a:spcAft>
        <a:buClr>
          <a:srgbClr val="255CAE"/>
        </a:buClr>
        <a:buSzPct val="100000"/>
        <a:buFont typeface="Wingdings" charset="2"/>
        <a:buChar char="§"/>
        <a:tabLst/>
        <a:defRPr sz="2133" b="0">
          <a:solidFill>
            <a:schemeClr val="tx2"/>
          </a:solidFill>
          <a:latin typeface="+mn-lt"/>
          <a:ea typeface="ＭＳ Ｐゴシック" pitchFamily="-12" charset="-128"/>
        </a:defRPr>
      </a:lvl3pPr>
      <a:lvl4pPr marL="1075240" indent="-345009" algn="l" defTabSz="1077357" rtl="0" eaLnBrk="1" fontAlgn="base" hangingPunct="1">
        <a:lnSpc>
          <a:spcPct val="100000"/>
        </a:lnSpc>
        <a:spcBef>
          <a:spcPts val="267"/>
        </a:spcBef>
        <a:spcAft>
          <a:spcPts val="400"/>
        </a:spcAft>
        <a:buClr>
          <a:srgbClr val="255CAE"/>
        </a:buClr>
        <a:buSzPct val="100000"/>
        <a:buFont typeface="Wingdings" charset="2"/>
        <a:buChar char="§"/>
        <a:tabLst/>
        <a:defRPr sz="2133" b="0">
          <a:solidFill>
            <a:schemeClr val="tx2"/>
          </a:solidFill>
          <a:latin typeface="+mn-lt"/>
          <a:ea typeface="ＭＳ Ｐゴシック" pitchFamily="-12" charset="-128"/>
        </a:defRPr>
      </a:lvl4pPr>
      <a:lvl5pPr marL="1075240" indent="-345009" algn="l" rtl="0" eaLnBrk="1" fontAlgn="base" hangingPunct="1">
        <a:lnSpc>
          <a:spcPct val="100000"/>
        </a:lnSpc>
        <a:spcBef>
          <a:spcPts val="267"/>
        </a:spcBef>
        <a:spcAft>
          <a:spcPts val="400"/>
        </a:spcAft>
        <a:buClr>
          <a:srgbClr val="255CAE"/>
        </a:buClr>
        <a:buSzPct val="100000"/>
        <a:buFont typeface="Wingdings" charset="2"/>
        <a:buChar char="§"/>
        <a:tabLst/>
        <a:defRPr sz="2133" b="0">
          <a:solidFill>
            <a:schemeClr val="tx2"/>
          </a:solidFill>
          <a:latin typeface="+mn-lt"/>
          <a:ea typeface="ＭＳ Ｐゴシック" pitchFamily="-12" charset="-128"/>
        </a:defRPr>
      </a:lvl5pPr>
      <a:lvl6pPr marL="2895528" indent="-26034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Times" pitchFamily="-12" charset="0"/>
        <a:buChar char="•"/>
        <a:defRPr sz="2800">
          <a:solidFill>
            <a:schemeClr val="tx1"/>
          </a:solidFill>
          <a:latin typeface="+mn-lt"/>
          <a:ea typeface="ＭＳ Ｐゴシック" pitchFamily="-12" charset="-128"/>
        </a:defRPr>
      </a:lvl6pPr>
      <a:lvl7pPr marL="3505112" indent="-26034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Times" pitchFamily="-12" charset="0"/>
        <a:buChar char="•"/>
        <a:defRPr sz="2800">
          <a:solidFill>
            <a:schemeClr val="tx1"/>
          </a:solidFill>
          <a:latin typeface="+mn-lt"/>
          <a:ea typeface="ＭＳ Ｐゴシック" pitchFamily="-12" charset="-128"/>
        </a:defRPr>
      </a:lvl7pPr>
      <a:lvl8pPr marL="4114697" indent="-26034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Times" pitchFamily="-12" charset="0"/>
        <a:buChar char="•"/>
        <a:defRPr sz="2800">
          <a:solidFill>
            <a:schemeClr val="tx1"/>
          </a:solidFill>
          <a:latin typeface="+mn-lt"/>
          <a:ea typeface="ＭＳ Ｐゴシック" pitchFamily="-12" charset="-128"/>
        </a:defRPr>
      </a:lvl8pPr>
      <a:lvl9pPr marL="4724282" indent="-26034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Times" pitchFamily="-12" charset="0"/>
        <a:buChar char="•"/>
        <a:defRPr sz="2800">
          <a:solidFill>
            <a:schemeClr val="tx1"/>
          </a:solidFill>
          <a:latin typeface="+mn-lt"/>
          <a:ea typeface="ＭＳ Ｐゴシック" pitchFamily="-12" charset="-128"/>
        </a:defRPr>
      </a:lvl9pPr>
    </p:bodyStyle>
    <p:otherStyle>
      <a:defPPr>
        <a:defRPr lang="fi-FI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92971" y="178595"/>
            <a:ext cx="10406063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887" tIns="31887" rIns="31887" bIns="31887" anchor="ctr">
            <a:normAutofit/>
          </a:bodyPr>
          <a:lstStyle/>
          <a:p>
            <a:r>
              <a:t>Otsikkoteksti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92971" y="1821657"/>
            <a:ext cx="10406063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887" tIns="31887" rIns="31887" bIns="31887" anchor="ctr">
            <a:normAutofit/>
          </a:bodyPr>
          <a:lstStyle/>
          <a:p>
            <a:r>
              <a:t>Leipätekstin taso yksi</a:t>
            </a:r>
          </a:p>
          <a:p>
            <a:pPr lvl="1"/>
            <a:r>
              <a:t>Leipätekstin taso kaksi</a:t>
            </a:r>
          </a:p>
          <a:p>
            <a:pPr lvl="2"/>
            <a:r>
              <a:t>Leipätekstin taso kolme</a:t>
            </a:r>
          </a:p>
          <a:p>
            <a:pPr lvl="3"/>
            <a:r>
              <a:t>Leipätekstin taso neljä</a:t>
            </a:r>
          </a:p>
          <a:p>
            <a:pPr lvl="4"/>
            <a:r>
              <a:t>Leipätekstin taso viisi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32015" y="6509743"/>
            <a:ext cx="316069" cy="290164"/>
          </a:xfrm>
          <a:prstGeom prst="rect">
            <a:avLst/>
          </a:prstGeom>
          <a:ln w="12700">
            <a:miter lim="400000"/>
          </a:ln>
        </p:spPr>
        <p:txBody>
          <a:bodyPr wrap="none" lIns="31887" tIns="31887" rIns="31887" bIns="31887">
            <a:spAutoFit/>
          </a:bodyPr>
          <a:lstStyle>
            <a:lvl1pPr>
              <a:defRPr sz="1467"/>
            </a:lvl1pPr>
          </a:lstStyle>
          <a:p>
            <a:pPr algn="ctr" defTabSz="488924" hangingPunct="0"/>
            <a:fld id="{86CB4B4D-7CA3-9044-876B-883B54F8677D}" type="slidenum">
              <a:rPr lang="uk-UA" kern="0" smtClean="0">
                <a:solidFill>
                  <a:srgbClr val="FFFFFF"/>
                </a:solidFill>
                <a:sym typeface="Helvetica Light"/>
              </a:rPr>
              <a:pPr algn="ctr" defTabSz="488924" hangingPunct="0"/>
              <a:t>‹#›</a:t>
            </a:fld>
            <a:endParaRPr lang="uk-UA" kern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4593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transition spd="med"/>
  <p:txStyles>
    <p:titleStyle>
      <a:lvl1pPr marL="0" marR="0" indent="0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67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91318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67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82636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67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573955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67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765273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67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956591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67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147909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67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339228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67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530546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67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72008" marR="0" indent="-372008" algn="l" defTabSz="488924" rtl="0" latinLnBrk="0">
        <a:lnSpc>
          <a:spcPct val="100000"/>
        </a:lnSpc>
        <a:spcBef>
          <a:spcPts val="3515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744015" marR="0" indent="-372008" algn="l" defTabSz="488924" rtl="0" latinLnBrk="0">
        <a:lnSpc>
          <a:spcPct val="100000"/>
        </a:lnSpc>
        <a:spcBef>
          <a:spcPts val="3515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116023" marR="0" indent="-372008" algn="l" defTabSz="488924" rtl="0" latinLnBrk="0">
        <a:lnSpc>
          <a:spcPct val="100000"/>
        </a:lnSpc>
        <a:spcBef>
          <a:spcPts val="3515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488031" marR="0" indent="-372008" algn="l" defTabSz="488924" rtl="0" latinLnBrk="0">
        <a:lnSpc>
          <a:spcPct val="100000"/>
        </a:lnSpc>
        <a:spcBef>
          <a:spcPts val="3515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860037" marR="0" indent="-372008" algn="l" defTabSz="488924" rtl="0" latinLnBrk="0">
        <a:lnSpc>
          <a:spcPct val="100000"/>
        </a:lnSpc>
        <a:spcBef>
          <a:spcPts val="3515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232046" marR="0" indent="-372008" algn="l" defTabSz="488924" rtl="0" latinLnBrk="0">
        <a:lnSpc>
          <a:spcPct val="100000"/>
        </a:lnSpc>
        <a:spcBef>
          <a:spcPts val="3515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604054" marR="0" indent="-372008" algn="l" defTabSz="488924" rtl="0" latinLnBrk="0">
        <a:lnSpc>
          <a:spcPct val="100000"/>
        </a:lnSpc>
        <a:spcBef>
          <a:spcPts val="3515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976060" marR="0" indent="-372008" algn="l" defTabSz="488924" rtl="0" latinLnBrk="0">
        <a:lnSpc>
          <a:spcPct val="100000"/>
        </a:lnSpc>
        <a:spcBef>
          <a:spcPts val="3515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3348068" marR="0" indent="-372008" algn="l" defTabSz="488924" rtl="0" latinLnBrk="0">
        <a:lnSpc>
          <a:spcPct val="100000"/>
        </a:lnSpc>
        <a:spcBef>
          <a:spcPts val="3515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91318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82636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573955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765273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956591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147909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339228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530546" algn="ctr" defTabSz="4889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61.png"/><Relationship Id="rId27" Type="http://schemas.openxmlformats.org/officeDocument/2006/relationships/image" Target="../media/image62.png"/><Relationship Id="rId28" Type="http://schemas.openxmlformats.org/officeDocument/2006/relationships/image" Target="../media/image63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30" Type="http://schemas.openxmlformats.org/officeDocument/2006/relationships/image" Target="../media/image65.png"/><Relationship Id="rId31" Type="http://schemas.openxmlformats.org/officeDocument/2006/relationships/image" Target="../media/image66.png"/><Relationship Id="rId32" Type="http://schemas.openxmlformats.org/officeDocument/2006/relationships/image" Target="../media/image67.png"/><Relationship Id="rId9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33" Type="http://schemas.openxmlformats.org/officeDocument/2006/relationships/image" Target="../media/image68.png"/><Relationship Id="rId34" Type="http://schemas.openxmlformats.org/officeDocument/2006/relationships/image" Target="../media/image69.png"/><Relationship Id="rId35" Type="http://schemas.openxmlformats.org/officeDocument/2006/relationships/image" Target="../media/image70.png"/><Relationship Id="rId36" Type="http://schemas.openxmlformats.org/officeDocument/2006/relationships/image" Target="../media/image71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jpe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37" Type="http://schemas.openxmlformats.org/officeDocument/2006/relationships/image" Target="../media/image72.png"/><Relationship Id="rId38" Type="http://schemas.openxmlformats.org/officeDocument/2006/relationships/image" Target="../media/image73.png"/><Relationship Id="rId3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as-alliance.eu/maps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4032026" y="2620895"/>
            <a:ext cx="7196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GB" sz="2800" b="1" dirty="0"/>
              <a:t>Mobility as a </a:t>
            </a:r>
            <a:r>
              <a:rPr lang="en-GB" sz="2800" b="1" dirty="0" smtClean="0"/>
              <a:t>Service</a:t>
            </a:r>
            <a:endParaRPr lang="en-GB" sz="2800" b="1" dirty="0"/>
          </a:p>
          <a:p>
            <a:endParaRPr lang="en-GB" sz="2800" b="1" dirty="0"/>
          </a:p>
          <a:p>
            <a:r>
              <a:rPr lang="en-GB" sz="2800" b="1" dirty="0"/>
              <a:t>Piia Karjalainen </a:t>
            </a:r>
          </a:p>
          <a:p>
            <a:r>
              <a:rPr lang="en-GB" sz="2800" dirty="0"/>
              <a:t>Senior Manager, MaaS </a:t>
            </a:r>
            <a:r>
              <a:rPr lang="en-GB" sz="2800" dirty="0" smtClean="0"/>
              <a:t>Alliance</a:t>
            </a:r>
            <a:endParaRPr lang="en-GB" sz="2800" dirty="0"/>
          </a:p>
          <a:p>
            <a:r>
              <a:rPr lang="en-GB" sz="2800" dirty="0"/>
              <a:t>       </a:t>
            </a:r>
            <a:endParaRPr lang="en-GB" sz="2800" dirty="0" smtClean="0"/>
          </a:p>
          <a:p>
            <a:r>
              <a:rPr lang="en-GB" sz="2800" dirty="0"/>
              <a:t> </a:t>
            </a:r>
            <a:r>
              <a:rPr lang="en-GB" sz="2800" dirty="0" smtClean="0"/>
              <a:t>     @</a:t>
            </a:r>
            <a:r>
              <a:rPr lang="en-GB" sz="2800" dirty="0" err="1" smtClean="0"/>
              <a:t>PiiAnnika</a:t>
            </a:r>
            <a:endParaRPr lang="en-GB" sz="2800" dirty="0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3968497" y="4221262"/>
            <a:ext cx="822350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sz="20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2026" y="3972189"/>
            <a:ext cx="663683" cy="49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30195" y="2831203"/>
            <a:ext cx="228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Sami </a:t>
            </a:r>
            <a:r>
              <a:rPr lang="en-US" sz="3200" b="1" dirty="0" err="1" smtClean="0"/>
              <a:t>Sahala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2053" y="3292867"/>
            <a:ext cx="2044588" cy="1014181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3552086" y="2193883"/>
            <a:ext cx="5196676" cy="2934709"/>
          </a:xfrm>
          <a:prstGeom prst="mathMultiply">
            <a:avLst/>
          </a:prstGeom>
          <a:solidFill>
            <a:srgbClr val="FF0000">
              <a:alpha val="72000"/>
            </a:srgbClr>
          </a:solidFill>
          <a:ln>
            <a:noFill/>
          </a:ln>
          <a:effectLst>
            <a:outerShdw blurRad="215900" dist="203200" dir="2700000" algn="tl" rotWithShape="0">
              <a:prstClr val="black">
                <a:alpha val="40000"/>
              </a:prst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0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07" y="383503"/>
            <a:ext cx="100584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5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649" y="337828"/>
            <a:ext cx="11294920" cy="63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</a:t>
            </a:r>
            <a:r>
              <a:rPr lang="en-GB" b="1" dirty="0" smtClean="0"/>
              <a:t>uccess </a:t>
            </a:r>
            <a:r>
              <a:rPr lang="en-GB" b="1" dirty="0"/>
              <a:t>factors of Maas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42" y="1654606"/>
            <a:ext cx="8480340" cy="4351338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As </a:t>
            </a:r>
            <a:r>
              <a:rPr lang="en-GB" dirty="0"/>
              <a:t>(or more) attractive than owning a </a:t>
            </a:r>
            <a:r>
              <a:rPr lang="en-GB" dirty="0" smtClean="0"/>
              <a:t>car in terms of </a:t>
            </a:r>
            <a:endParaRPr lang="en-GB" dirty="0"/>
          </a:p>
          <a:p>
            <a:pPr marL="457200" lvl="1" indent="0">
              <a:buNone/>
            </a:pPr>
            <a:r>
              <a:rPr lang="en-GB" sz="2800" b="1" dirty="0" smtClean="0"/>
              <a:t>	flexibility</a:t>
            </a:r>
            <a:r>
              <a:rPr lang="en-GB" sz="2800" b="1" dirty="0"/>
              <a:t>, </a:t>
            </a:r>
            <a:r>
              <a:rPr lang="en-GB" sz="2800" b="1" dirty="0" smtClean="0"/>
              <a:t>certainty and </a:t>
            </a:r>
            <a:r>
              <a:rPr lang="en-GB" sz="2800" b="1" dirty="0"/>
              <a:t>c</a:t>
            </a:r>
            <a:r>
              <a:rPr lang="en-GB" sz="2800" b="1" dirty="0" smtClean="0"/>
              <a:t>osts</a:t>
            </a:r>
            <a:endParaRPr lang="en-GB" sz="2800" b="1" dirty="0"/>
          </a:p>
          <a:p>
            <a:r>
              <a:rPr lang="en-GB" dirty="0"/>
              <a:t>User-centric: quality of service should be fully delivered from the beginning, </a:t>
            </a:r>
            <a:r>
              <a:rPr lang="en-GB" dirty="0" smtClean="0"/>
              <a:t> providing painless </a:t>
            </a:r>
            <a:r>
              <a:rPr lang="en-GB" dirty="0"/>
              <a:t>travelling</a:t>
            </a:r>
          </a:p>
          <a:p>
            <a:r>
              <a:rPr lang="en-GB" dirty="0" smtClean="0"/>
              <a:t>More </a:t>
            </a:r>
            <a:r>
              <a:rPr lang="en-GB" dirty="0"/>
              <a:t>environmentally friendly than conventional transport system, more cost efficient for public sector</a:t>
            </a:r>
          </a:p>
          <a:p>
            <a:r>
              <a:rPr lang="en-GB" dirty="0"/>
              <a:t>Scalable, roamable – and based on the best local ingredients</a:t>
            </a:r>
          </a:p>
          <a:p>
            <a:r>
              <a:rPr lang="en-GB" dirty="0"/>
              <a:t>Deep understanding on the rules of data economy required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35459" y="4066952"/>
            <a:ext cx="26795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MaaS Alliance White Paper:</a:t>
            </a:r>
          </a:p>
          <a:p>
            <a:pPr algn="ctr"/>
            <a:r>
              <a:rPr lang="en-GB" sz="1400" dirty="0" smtClean="0"/>
              <a:t>https</a:t>
            </a:r>
            <a:r>
              <a:rPr lang="en-GB" sz="1400" dirty="0"/>
              <a:t>://maas-alliance.eu/wp-content/uploads/sites/7/2017/09/MaaS-WhitePaper_final_040917-2.pdf</a:t>
            </a:r>
          </a:p>
        </p:txBody>
      </p:sp>
      <p:pic>
        <p:nvPicPr>
          <p:cNvPr id="1027" name="Picture 3" descr="C:\Users\p.karjalainen\AppData\Local\Microsoft\Windows\INetCache\IE\IT9ST5OI\book-icon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1053" y="1247283"/>
            <a:ext cx="3010819" cy="301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7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5453881"/>
              </p:ext>
            </p:extLst>
          </p:nvPr>
        </p:nvGraphicFramePr>
        <p:xfrm>
          <a:off x="213755" y="724395"/>
          <a:ext cx="10735293" cy="5783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74208" y="4167053"/>
            <a:ext cx="4361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do we need </a:t>
            </a:r>
            <a:r>
              <a:rPr lang="en-GB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MaaS</a:t>
            </a:r>
            <a:r>
              <a:rPr lang="en-GB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Alliance for?</a:t>
            </a:r>
            <a:endParaRPr lang="en-GB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4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7643" y="4785157"/>
            <a:ext cx="2287153" cy="71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5" name="Picture 2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39" t="17852" r="6532" b="12325"/>
          <a:stretch/>
        </p:blipFill>
        <p:spPr bwMode="auto">
          <a:xfrm>
            <a:off x="9958802" y="2240740"/>
            <a:ext cx="1834328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451" y="835684"/>
            <a:ext cx="85697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601" y="826704"/>
            <a:ext cx="1328214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7" name="Picture 3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8804" y="4230059"/>
            <a:ext cx="1648937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1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5220" y="4218136"/>
            <a:ext cx="1762665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 descr="G:\Innovation&amp;Deployment\1. Activities_Current Phase\MaaS Alliance\Dissemination\Materials (logo &amp; pictures)\Members logos\Old\MaaS member logos\Bris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6900" y="809187"/>
            <a:ext cx="71287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:\Innovation&amp;Deployment\1. Activities_Current Phase\MaaS Alliance\Dissemination\Materials (logo &amp; pictures)\Members logos\Arc-logo-25th-RVG-XL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1" t="13805" r="10736" b="15530"/>
          <a:stretch/>
        </p:blipFill>
        <p:spPr bwMode="auto">
          <a:xfrm>
            <a:off x="5771821" y="123261"/>
            <a:ext cx="642977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:\Innovation&amp;Deployment\1. Activities_Current Phase\MaaS Alliance\Dissemination\Brochures\Old MaaS Flyer\images_logos\atm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90435" y="136820"/>
            <a:ext cx="172799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G:\Innovation&amp;Deployment\1. Activities_Current Phase\MaaS Alliance\Dissemination\Materials (logo &amp; pictures)\Members logos\logo mlc ing 144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022" y="169834"/>
            <a:ext cx="1728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9252" y="148864"/>
            <a:ext cx="1028731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53877" y="873478"/>
            <a:ext cx="480565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0221" y="1522455"/>
            <a:ext cx="2392121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0775" y="1485478"/>
            <a:ext cx="1527224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6434" y="1510127"/>
            <a:ext cx="1151999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5966" y="2170153"/>
            <a:ext cx="137171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8507" y="873478"/>
            <a:ext cx="847133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8" name="Picture 18" descr="G:\Innovation&amp;Deployment\1. Activities_Current Phase\MaaS Alliance\Dissemination\Materials (logo &amp; pictures)\Members logos\LVM.pn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248" b="19930"/>
          <a:stretch/>
        </p:blipFill>
        <p:spPr bwMode="auto">
          <a:xfrm>
            <a:off x="4157588" y="4866136"/>
            <a:ext cx="1885053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D:\Desktop\kjdnfjkvndfv.pn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32774" y="1540455"/>
            <a:ext cx="561385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8893327" y="872622"/>
            <a:ext cx="1318102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4413" y="2860012"/>
            <a:ext cx="1175464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G:\Innovation&amp;Deployment\1. Activities_Current Phase\MaaS Alliance\Dissemination\Materials (logo &amp; pictures)\Members logos\HB_LOGO_P_RGB_W_500px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4146" y="5499615"/>
            <a:ext cx="2428845" cy="36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9824" y="2225595"/>
            <a:ext cx="961357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4" name="Picture 2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4387" y="3534855"/>
            <a:ext cx="2507955" cy="41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2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601" y="2240740"/>
            <a:ext cx="125615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7" name="Picture 27"/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22" t="16730" r="25318" b="15472"/>
          <a:stretch/>
        </p:blipFill>
        <p:spPr bwMode="auto">
          <a:xfrm>
            <a:off x="7292001" y="2941399"/>
            <a:ext cx="696328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8" name="Picture 28"/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83" t="5971" r="16282"/>
          <a:stretch/>
        </p:blipFill>
        <p:spPr bwMode="auto">
          <a:xfrm>
            <a:off x="6535797" y="2248986"/>
            <a:ext cx="900079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9" name="Picture 29" descr="D:\Desktop\ncc.png"/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5" t="23313" b="25105"/>
          <a:stretch/>
        </p:blipFill>
        <p:spPr bwMode="auto">
          <a:xfrm>
            <a:off x="7245189" y="5442136"/>
            <a:ext cx="2307189" cy="60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75074" y="4920136"/>
            <a:ext cx="3098697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3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53877" y="162803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4" name="Picture 34" descr="D:\Desktop\sie_logo_petrol_rgb-300.png"/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10" r="2933" b="33285"/>
          <a:stretch/>
        </p:blipFill>
        <p:spPr bwMode="auto">
          <a:xfrm>
            <a:off x="8015950" y="2977382"/>
            <a:ext cx="2461079" cy="44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G:\Innovation&amp;Deployment\1. Activities_Current Phase\MaaS Alliance\Dissemination\Materials (logo &amp; pictures)\Members logos\the_city_of_tampere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8873" y="5591078"/>
            <a:ext cx="3533128" cy="4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7670" y="3588424"/>
            <a:ext cx="22383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G:\Innovation&amp;Deployment\1. Activities_Current Phase\MaaS Alliance\Dissemination\Materials (logo &amp; pictures)\Members logos\CECRA.png"/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039" b="28676"/>
          <a:stretch/>
        </p:blipFill>
        <p:spPr bwMode="auto">
          <a:xfrm>
            <a:off x="4810377" y="2914625"/>
            <a:ext cx="222591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esktop\Uber\Logobit_digital_black_large.png"/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17307" y="3517399"/>
            <a:ext cx="113040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/>
          <p:cNvSpPr/>
          <p:nvPr/>
        </p:nvSpPr>
        <p:spPr>
          <a:xfrm>
            <a:off x="0" y="0"/>
            <a:ext cx="5771407" cy="6296025"/>
          </a:xfrm>
          <a:prstGeom prst="parallelogram">
            <a:avLst>
              <a:gd name="adj" fmla="val 39756"/>
            </a:avLst>
          </a:prstGeom>
          <a:gradFill>
            <a:gsLst>
              <a:gs pos="50000">
                <a:srgbClr val="D02417"/>
              </a:gs>
              <a:gs pos="20000">
                <a:srgbClr val="E15D29"/>
              </a:gs>
              <a:gs pos="80000">
                <a:srgbClr val="E15D29"/>
              </a:gs>
              <a:gs pos="10000">
                <a:srgbClr val="D02417"/>
              </a:gs>
              <a:gs pos="30000">
                <a:srgbClr val="F9B100"/>
              </a:gs>
              <a:gs pos="70000">
                <a:srgbClr val="F9B100"/>
              </a:gs>
              <a:gs pos="90000">
                <a:srgbClr val="D024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GB" sz="3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MaaS</a:t>
            </a:r>
            <a:r>
              <a:rPr lang="en-GB" sz="3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Alliance Members</a:t>
            </a:r>
            <a:endParaRPr lang="en-GB" sz="3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152" name="Picture 32"/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28529" y="4246682"/>
            <a:ext cx="1622992" cy="41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75768" y="6482231"/>
            <a:ext cx="4099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 smtClean="0">
                <a:latin typeface="HelveticaNeueLT Std" pitchFamily="34" charset="0"/>
              </a:rPr>
              <a:t>MaaS</a:t>
            </a:r>
            <a:r>
              <a:rPr lang="en-GB" sz="1600" i="1" dirty="0" smtClean="0">
                <a:latin typeface="HelveticaNeueLT Std" pitchFamily="34" charset="0"/>
              </a:rPr>
              <a:t> Alliance Members on 09.10.2017.</a:t>
            </a:r>
            <a:endParaRPr lang="en-GB" sz="1600" i="1" dirty="0">
              <a:latin typeface="HelveticaNeueLT Std" pitchFamily="34" charset="0"/>
            </a:endParaRPr>
          </a:p>
        </p:txBody>
      </p:sp>
      <p:pic>
        <p:nvPicPr>
          <p:cNvPr id="5155" name="Picture 35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1802" y="4302059"/>
            <a:ext cx="2402631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892594"/>
            <a:ext cx="12192000" cy="293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:\Desktop\MaaS Alliance Logo - RG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339" y="2231980"/>
            <a:ext cx="3188247" cy="227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80681" y="2759113"/>
            <a:ext cx="5538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E-mail: 	</a:t>
            </a:r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info@maas-alliance.eu</a:t>
            </a:r>
          </a:p>
          <a:p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Website: 	</a:t>
            </a:r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www.maas-alliance.eu</a:t>
            </a:r>
          </a:p>
          <a:p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Twitter: 	</a:t>
            </a:r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</a:t>
            </a:r>
            <a:r>
              <a:rPr lang="en-GB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MaaS_Alliance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46627" y="5055799"/>
            <a:ext cx="5504056" cy="11347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482" y="5226297"/>
            <a:ext cx="1600200" cy="79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45406" y="5390692"/>
            <a:ext cx="372800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s</a:t>
            </a:r>
            <a:r>
              <a:rPr lang="en-US" sz="2400" smtClean="0"/>
              <a:t>ami.sahala@forumvirium.fi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17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7962" y="-1"/>
            <a:ext cx="9444038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arallelogram 2"/>
          <p:cNvSpPr/>
          <p:nvPr/>
        </p:nvSpPr>
        <p:spPr>
          <a:xfrm>
            <a:off x="-2" y="0"/>
            <a:ext cx="5770800" cy="6296025"/>
          </a:xfrm>
          <a:prstGeom prst="parallelogram">
            <a:avLst>
              <a:gd name="adj" fmla="val 39611"/>
            </a:avLst>
          </a:prstGeom>
          <a:gradFill>
            <a:gsLst>
              <a:gs pos="50000">
                <a:srgbClr val="D02417"/>
              </a:gs>
              <a:gs pos="20000">
                <a:srgbClr val="E15D29"/>
              </a:gs>
              <a:gs pos="80000">
                <a:srgbClr val="E15D29"/>
              </a:gs>
              <a:gs pos="10000">
                <a:srgbClr val="D02417"/>
              </a:gs>
              <a:gs pos="30000">
                <a:srgbClr val="F9B100"/>
              </a:gs>
              <a:gs pos="70000">
                <a:srgbClr val="F9B100"/>
              </a:gs>
              <a:gs pos="90000">
                <a:srgbClr val="D024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77800" algn="ctr">
              <a:lnSpc>
                <a:spcPct val="114000"/>
              </a:lnSpc>
            </a:pPr>
            <a:r>
              <a:rPr lang="en-GB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we are talking about when we are talking about MaaS?</a:t>
            </a:r>
          </a:p>
          <a:p>
            <a:pPr algn="ctr">
              <a:lnSpc>
                <a:spcPct val="114000"/>
              </a:lnSpc>
            </a:pPr>
            <a:endParaRPr lang="en-GB" sz="4000" b="1" dirty="0">
              <a:latin typeface="HelveticaNeueLT Std" pitchFamily="34" charset="0"/>
            </a:endParaRPr>
          </a:p>
        </p:txBody>
      </p:sp>
      <p:graphicFrame>
        <p:nvGraphicFramePr>
          <p:cNvPr id="2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66934"/>
              </p:ext>
            </p:extLst>
          </p:nvPr>
        </p:nvGraphicFramePr>
        <p:xfrm>
          <a:off x="4503230" y="944525"/>
          <a:ext cx="7478972" cy="5976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532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 descr="system_slide_pic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60" y="0"/>
            <a:ext cx="6422745" cy="6858000"/>
          </a:xfrm>
          <a:prstGeom prst="rect">
            <a:avLst/>
          </a:prstGeom>
        </p:spPr>
      </p:pic>
      <p:pic>
        <p:nvPicPr>
          <p:cNvPr id="3" name="Kuva 2" descr="MaaS_Globa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12" y="5704864"/>
            <a:ext cx="1087717" cy="157531"/>
          </a:xfrm>
          <a:prstGeom prst="rect">
            <a:avLst/>
          </a:prstGeom>
        </p:spPr>
      </p:pic>
      <p:sp>
        <p:nvSpPr>
          <p:cNvPr id="7" name="Dian numeron paikkamerkki 4"/>
          <p:cNvSpPr txBox="1">
            <a:spLocks/>
          </p:cNvSpPr>
          <p:nvPr/>
        </p:nvSpPr>
        <p:spPr>
          <a:xfrm>
            <a:off x="8820375" y="5643563"/>
            <a:ext cx="1600200" cy="273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82A03C-621C-8D41-A737-21AEFDCE0060}" type="slidenum">
              <a:rPr lang="fi-FI" sz="100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pPr/>
              <a:t>3</a:t>
            </a:fld>
            <a:endParaRPr lang="fi-FI" sz="10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38" y="221960"/>
            <a:ext cx="5741001" cy="631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 descr="system_slide_pic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60" y="0"/>
            <a:ext cx="6422745" cy="6858000"/>
          </a:xfrm>
          <a:prstGeom prst="rect">
            <a:avLst/>
          </a:prstGeom>
        </p:spPr>
      </p:pic>
      <p:pic>
        <p:nvPicPr>
          <p:cNvPr id="3" name="Kuva 2" descr="MaaS_Globa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12" y="5704864"/>
            <a:ext cx="1087717" cy="157531"/>
          </a:xfrm>
          <a:prstGeom prst="rect">
            <a:avLst/>
          </a:prstGeom>
        </p:spPr>
      </p:pic>
      <p:sp>
        <p:nvSpPr>
          <p:cNvPr id="7" name="Dian numeron paikkamerkki 4"/>
          <p:cNvSpPr txBox="1">
            <a:spLocks/>
          </p:cNvSpPr>
          <p:nvPr/>
        </p:nvSpPr>
        <p:spPr>
          <a:xfrm>
            <a:off x="8820375" y="5643563"/>
            <a:ext cx="1600200" cy="273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82A03C-621C-8D41-A737-21AEFDCE0060}" type="slidenum">
              <a:rPr lang="fi-FI" sz="100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pPr/>
              <a:t>4</a:t>
            </a:fld>
            <a:endParaRPr lang="fi-FI" sz="10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38" y="221960"/>
            <a:ext cx="5741001" cy="63133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6795" y="523370"/>
            <a:ext cx="4913376" cy="6011902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lang="en-US" sz="3200" dirty="0" err="1" smtClean="0">
                <a:solidFill>
                  <a:srgbClr val="FFFFFF"/>
                </a:solidFill>
                <a:sym typeface="Helvetica Light"/>
              </a:rPr>
              <a:t>MaaS</a:t>
            </a:r>
            <a:r>
              <a:rPr lang="en-US" sz="3200" dirty="0" smtClean="0">
                <a:solidFill>
                  <a:srgbClr val="FFFFFF"/>
                </a:solidFill>
                <a:sym typeface="Helvetica Light"/>
              </a:rPr>
              <a:t> does not compete with transport, will not replace any transport service.</a:t>
            </a:r>
          </a:p>
          <a:p>
            <a:pPr algn="ctr" defTabSz="584200" hangingPunct="0"/>
            <a:endParaRPr lang="en-US" sz="3200" dirty="0" smtClean="0">
              <a:solidFill>
                <a:srgbClr val="FFFFFF"/>
              </a:solidFill>
              <a:sym typeface="Helvetica Light"/>
            </a:endParaRPr>
          </a:p>
          <a:p>
            <a:pPr algn="ctr" defTabSz="584200" hangingPunct="0"/>
            <a:r>
              <a:rPr lang="en-US" sz="3200" dirty="0" err="1" smtClean="0">
                <a:solidFill>
                  <a:srgbClr val="FFFFFF"/>
                </a:solidFill>
                <a:sym typeface="Helvetica Light"/>
              </a:rPr>
              <a:t>MaaS</a:t>
            </a:r>
            <a:r>
              <a:rPr lang="en-US" sz="3200" dirty="0" smtClean="0">
                <a:solidFill>
                  <a:srgbClr val="FFFFFF"/>
                </a:solidFill>
                <a:sym typeface="Helvetica Light"/>
              </a:rPr>
              <a:t> is a way to access (plan, buy, use) ALL transport</a:t>
            </a:r>
          </a:p>
          <a:p>
            <a:pPr algn="ctr" defTabSz="584200" hangingPunct="0"/>
            <a:endParaRPr lang="en-US" sz="3200" dirty="0" smtClean="0">
              <a:solidFill>
                <a:srgbClr val="FFFFFF"/>
              </a:solidFill>
              <a:sym typeface="Helvetica Light"/>
            </a:endParaRPr>
          </a:p>
          <a:p>
            <a:pPr algn="ctr" defTabSz="584200" hangingPunct="0"/>
            <a:r>
              <a:rPr lang="en-US" sz="3200" dirty="0" err="1" smtClean="0">
                <a:solidFill>
                  <a:srgbClr val="FFFFFF"/>
                </a:solidFill>
                <a:sym typeface="Helvetica Light"/>
              </a:rPr>
              <a:t>MaaS</a:t>
            </a:r>
            <a:r>
              <a:rPr lang="en-US" sz="3200" dirty="0" smtClean="0">
                <a:solidFill>
                  <a:srgbClr val="FFFFFF"/>
                </a:solidFill>
                <a:sym typeface="Helvetica Light"/>
              </a:rPr>
              <a:t> can be considered as a new extra sales channel</a:t>
            </a:r>
            <a:endParaRPr lang="en-US" sz="3200" dirty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652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213" y="-1589"/>
            <a:ext cx="6469062" cy="629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915896" y="3151"/>
            <a:ext cx="2276104" cy="1778148"/>
          </a:xfrm>
          <a:prstGeom prst="roundRect">
            <a:avLst/>
          </a:prstGeom>
          <a:solidFill>
            <a:srgbClr val="D02417"/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MaaS provider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 to market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15896" y="3385519"/>
            <a:ext cx="2276104" cy="1473590"/>
          </a:xfrm>
          <a:prstGeom prst="roundRect">
            <a:avLst/>
          </a:prstGeom>
          <a:solidFill>
            <a:srgbClr val="F9B100"/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roaming of services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915896" y="1781299"/>
            <a:ext cx="2276104" cy="1604220"/>
          </a:xfrm>
          <a:prstGeom prst="roundRect">
            <a:avLst/>
          </a:prstGeom>
          <a:solidFill>
            <a:srgbClr val="E15D29"/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Transport operators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freedom to supply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Parallelogram 14"/>
          <p:cNvSpPr/>
          <p:nvPr/>
        </p:nvSpPr>
        <p:spPr>
          <a:xfrm>
            <a:off x="-2" y="0"/>
            <a:ext cx="5770800" cy="6296025"/>
          </a:xfrm>
          <a:prstGeom prst="parallelogram">
            <a:avLst>
              <a:gd name="adj" fmla="val 39611"/>
            </a:avLst>
          </a:prstGeom>
          <a:gradFill>
            <a:gsLst>
              <a:gs pos="50000">
                <a:srgbClr val="D02417"/>
              </a:gs>
              <a:gs pos="20000">
                <a:srgbClr val="E15D29"/>
              </a:gs>
              <a:gs pos="80000">
                <a:srgbClr val="E15D29"/>
              </a:gs>
              <a:gs pos="10000">
                <a:srgbClr val="D02417"/>
              </a:gs>
              <a:gs pos="30000">
                <a:srgbClr val="F9B100"/>
              </a:gs>
              <a:gs pos="70000">
                <a:srgbClr val="F9B100"/>
              </a:gs>
              <a:gs pos="90000">
                <a:srgbClr val="D024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77800" algn="ctr">
              <a:lnSpc>
                <a:spcPct val="114000"/>
              </a:lnSpc>
            </a:pPr>
            <a:r>
              <a:rPr lang="en-GB" sz="3200" b="1" spc="-3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 Ecosystem</a:t>
            </a:r>
          </a:p>
          <a:p>
            <a:pPr algn="ctr">
              <a:lnSpc>
                <a:spcPct val="114000"/>
              </a:lnSpc>
            </a:pPr>
            <a:endParaRPr lang="en-GB" sz="4000" b="1" dirty="0">
              <a:latin typeface="HelveticaNeueLT Std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901223" y="4859112"/>
            <a:ext cx="2276104" cy="1436915"/>
          </a:xfrm>
          <a:prstGeom prst="roundRect">
            <a:avLst/>
          </a:prstGeom>
          <a:solidFill>
            <a:srgbClr val="D02417"/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 data, </a:t>
            </a:r>
            <a:b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 APIs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9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0073" y="0"/>
            <a:ext cx="9531927" cy="62960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xtLst/>
        </p:spPr>
      </p:pic>
      <p:sp>
        <p:nvSpPr>
          <p:cNvPr id="5" name="Trapezoid 4"/>
          <p:cNvSpPr/>
          <p:nvPr/>
        </p:nvSpPr>
        <p:spPr>
          <a:xfrm>
            <a:off x="3491346" y="0"/>
            <a:ext cx="8706066" cy="6296025"/>
          </a:xfrm>
          <a:custGeom>
            <a:avLst/>
            <a:gdLst>
              <a:gd name="connsiteX0" fmla="*/ 0 w 8000010"/>
              <a:gd name="connsiteY0" fmla="*/ 6296025 h 6296025"/>
              <a:gd name="connsiteX1" fmla="*/ 1574006 w 8000010"/>
              <a:gd name="connsiteY1" fmla="*/ 0 h 6296025"/>
              <a:gd name="connsiteX2" fmla="*/ 6426004 w 8000010"/>
              <a:gd name="connsiteY2" fmla="*/ 0 h 6296025"/>
              <a:gd name="connsiteX3" fmla="*/ 8000010 w 8000010"/>
              <a:gd name="connsiteY3" fmla="*/ 6296025 h 6296025"/>
              <a:gd name="connsiteX4" fmla="*/ 0 w 8000010"/>
              <a:gd name="connsiteY4" fmla="*/ 6296025 h 6296025"/>
              <a:gd name="connsiteX0" fmla="*/ 0 w 8005422"/>
              <a:gd name="connsiteY0" fmla="*/ 6296025 h 6296025"/>
              <a:gd name="connsiteX1" fmla="*/ 1574006 w 8005422"/>
              <a:gd name="connsiteY1" fmla="*/ 0 h 6296025"/>
              <a:gd name="connsiteX2" fmla="*/ 8005422 w 8005422"/>
              <a:gd name="connsiteY2" fmla="*/ 0 h 6296025"/>
              <a:gd name="connsiteX3" fmla="*/ 8000010 w 8005422"/>
              <a:gd name="connsiteY3" fmla="*/ 6296025 h 6296025"/>
              <a:gd name="connsiteX4" fmla="*/ 0 w 8005422"/>
              <a:gd name="connsiteY4" fmla="*/ 6296025 h 6296025"/>
              <a:gd name="connsiteX0" fmla="*/ 0 w 8706066"/>
              <a:gd name="connsiteY0" fmla="*/ 6296025 h 6296025"/>
              <a:gd name="connsiteX1" fmla="*/ 2274650 w 8706066"/>
              <a:gd name="connsiteY1" fmla="*/ 0 h 6296025"/>
              <a:gd name="connsiteX2" fmla="*/ 8706066 w 8706066"/>
              <a:gd name="connsiteY2" fmla="*/ 0 h 6296025"/>
              <a:gd name="connsiteX3" fmla="*/ 8700654 w 8706066"/>
              <a:gd name="connsiteY3" fmla="*/ 6296025 h 6296025"/>
              <a:gd name="connsiteX4" fmla="*/ 0 w 8706066"/>
              <a:gd name="connsiteY4" fmla="*/ 6296025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6066" h="6296025">
                <a:moveTo>
                  <a:pt x="0" y="6296025"/>
                </a:moveTo>
                <a:lnTo>
                  <a:pt x="2274650" y="0"/>
                </a:lnTo>
                <a:lnTo>
                  <a:pt x="8706066" y="0"/>
                </a:lnTo>
                <a:lnTo>
                  <a:pt x="8700654" y="6296025"/>
                </a:lnTo>
                <a:lnTo>
                  <a:pt x="0" y="6296025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883235" y="676241"/>
            <a:ext cx="8308765" cy="514448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marL="2286000" lvl="4" indent="-457200">
              <a:lnSpc>
                <a:spcPct val="114000"/>
              </a:lnSpc>
              <a:buFont typeface="+mj-lt"/>
              <a:buAutoNum type="arabicPeriod"/>
            </a:pPr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Ensure </a:t>
            </a:r>
            <a:r>
              <a:rPr lang="en-GB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 to the mobility </a:t>
            </a:r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</a:t>
            </a:r>
          </a:p>
          <a:p>
            <a:pPr marL="2286000" lvl="4" indent="-457200">
              <a:lnSpc>
                <a:spcPct val="114000"/>
              </a:lnSpc>
              <a:buFont typeface="+mj-lt"/>
              <a:buAutoNum type="arabicPeriod"/>
            </a:pPr>
            <a:r>
              <a:rPr lang="en-GB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Avoid creation of bottlenecks, monopolies or closed systems </a:t>
            </a:r>
            <a:endParaRPr lang="en-GB" sz="24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86000" lvl="4" indent="-457200">
              <a:lnSpc>
                <a:spcPct val="114000"/>
              </a:lnSpc>
              <a:buFont typeface="+mj-lt"/>
              <a:buAutoNum type="arabicPeriod"/>
            </a:pPr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</a:t>
            </a:r>
            <a:r>
              <a:rPr lang="en-GB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</a:t>
            </a:r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 data, open architectures </a:t>
            </a:r>
            <a:r>
              <a:rPr lang="en-GB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 interfaces</a:t>
            </a:r>
            <a:endParaRPr lang="en-GB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86000" lvl="4" indent="-457200">
              <a:lnSpc>
                <a:spcPct val="114000"/>
              </a:lnSpc>
              <a:buFont typeface="+mj-lt"/>
              <a:buAutoNum type="arabicPeriod"/>
            </a:pPr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</a:t>
            </a:r>
            <a:r>
              <a:rPr lang="en-GB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advantage of the opportunities offered by MaaS </a:t>
            </a:r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GB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meet policy </a:t>
            </a:r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goals</a:t>
            </a:r>
            <a:endParaRPr lang="en-GB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86000" lvl="4" indent="-457200">
              <a:lnSpc>
                <a:spcPct val="114000"/>
              </a:lnSpc>
              <a:buFont typeface="+mj-lt"/>
              <a:buAutoNum type="arabicPeriod"/>
            </a:pPr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Consider initial investments to jump-start the ecosystem</a:t>
            </a:r>
          </a:p>
        </p:txBody>
      </p:sp>
      <p:sp>
        <p:nvSpPr>
          <p:cNvPr id="11" name="Parallelogram 10"/>
          <p:cNvSpPr/>
          <p:nvPr/>
        </p:nvSpPr>
        <p:spPr>
          <a:xfrm>
            <a:off x="-2" y="0"/>
            <a:ext cx="5770800" cy="6296025"/>
          </a:xfrm>
          <a:prstGeom prst="parallelogram">
            <a:avLst>
              <a:gd name="adj" fmla="val 39611"/>
            </a:avLst>
          </a:prstGeom>
          <a:gradFill>
            <a:gsLst>
              <a:gs pos="50000">
                <a:srgbClr val="D02417"/>
              </a:gs>
              <a:gs pos="20000">
                <a:srgbClr val="E15D29"/>
              </a:gs>
              <a:gs pos="80000">
                <a:srgbClr val="E15D29"/>
              </a:gs>
              <a:gs pos="10000">
                <a:srgbClr val="D02417"/>
              </a:gs>
              <a:gs pos="30000">
                <a:srgbClr val="F9B100"/>
              </a:gs>
              <a:gs pos="70000">
                <a:srgbClr val="F9B100"/>
              </a:gs>
              <a:gs pos="90000">
                <a:srgbClr val="D024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77800" algn="ctr">
              <a:lnSpc>
                <a:spcPct val="114000"/>
              </a:lnSpc>
            </a:pPr>
            <a:r>
              <a:rPr lang="en-GB" sz="3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can public sector encourage MaaS?</a:t>
            </a:r>
            <a:endParaRPr lang="en-GB" sz="3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0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7959" y="154782"/>
            <a:ext cx="10191990" cy="1169346"/>
          </a:xfrm>
          <a:prstGeom prst="rect">
            <a:avLst/>
          </a:prstGeom>
        </p:spPr>
        <p:txBody>
          <a:bodyPr vert="horz" wrap="square" lIns="0" tIns="52502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fi-FI" sz="3627" b="1" spc="-82" dirty="0" smtClean="0"/>
              <a:t>CASE FINLAND</a:t>
            </a:r>
            <a:br>
              <a:rPr lang="fi-FI" sz="3627" b="1" spc="-82" dirty="0" smtClean="0"/>
            </a:br>
            <a:r>
              <a:rPr sz="3627" b="1" spc="-82" dirty="0" smtClean="0"/>
              <a:t>Transport </a:t>
            </a:r>
            <a:r>
              <a:rPr sz="3627" b="1" spc="-50" dirty="0"/>
              <a:t>Code </a:t>
            </a:r>
            <a:r>
              <a:rPr sz="3627" b="1" dirty="0"/>
              <a:t>- </a:t>
            </a:r>
            <a:r>
              <a:rPr sz="3627" b="1" spc="-59" dirty="0"/>
              <a:t>Customer </a:t>
            </a:r>
            <a:r>
              <a:rPr sz="3627" b="1" spc="-32" dirty="0"/>
              <a:t>in</a:t>
            </a:r>
            <a:r>
              <a:rPr sz="3627" b="1" spc="-653" dirty="0"/>
              <a:t> </a:t>
            </a:r>
            <a:r>
              <a:rPr sz="3627" b="1" spc="-68" dirty="0"/>
              <a:t>Focus</a:t>
            </a:r>
            <a:endParaRPr sz="3627" b="1" dirty="0"/>
          </a:p>
        </p:txBody>
      </p:sp>
      <p:sp>
        <p:nvSpPr>
          <p:cNvPr id="3" name="object 3"/>
          <p:cNvSpPr/>
          <p:nvPr/>
        </p:nvSpPr>
        <p:spPr>
          <a:xfrm>
            <a:off x="2275788" y="2072947"/>
            <a:ext cx="3988696" cy="743957"/>
          </a:xfrm>
          <a:custGeom>
            <a:avLst/>
            <a:gdLst/>
            <a:ahLst/>
            <a:cxnLst/>
            <a:rect l="l" t="t" r="r" b="b"/>
            <a:pathLst>
              <a:path w="4398645" h="820419">
                <a:moveTo>
                  <a:pt x="3989819" y="0"/>
                </a:moveTo>
                <a:lnTo>
                  <a:pt x="0" y="0"/>
                </a:lnTo>
                <a:lnTo>
                  <a:pt x="0" y="819912"/>
                </a:lnTo>
                <a:lnTo>
                  <a:pt x="3989819" y="819912"/>
                </a:lnTo>
                <a:lnTo>
                  <a:pt x="4398251" y="411479"/>
                </a:lnTo>
                <a:lnTo>
                  <a:pt x="3989819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>
            <a:pPr defTabSz="457200"/>
            <a:endParaRPr sz="1632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0250" y="2067420"/>
            <a:ext cx="4002515" cy="754898"/>
          </a:xfrm>
          <a:custGeom>
            <a:avLst/>
            <a:gdLst/>
            <a:ahLst/>
            <a:cxnLst/>
            <a:rect l="l" t="t" r="r" b="b"/>
            <a:pathLst>
              <a:path w="4413885" h="832485">
                <a:moveTo>
                  <a:pt x="3998988" y="0"/>
                </a:moveTo>
                <a:lnTo>
                  <a:pt x="0" y="0"/>
                </a:lnTo>
                <a:lnTo>
                  <a:pt x="0" y="832103"/>
                </a:lnTo>
                <a:lnTo>
                  <a:pt x="3998988" y="832103"/>
                </a:lnTo>
                <a:lnTo>
                  <a:pt x="4005084" y="826008"/>
                </a:lnTo>
                <a:lnTo>
                  <a:pt x="12191" y="826008"/>
                </a:lnTo>
                <a:lnTo>
                  <a:pt x="6108" y="819912"/>
                </a:lnTo>
                <a:lnTo>
                  <a:pt x="12191" y="819912"/>
                </a:lnTo>
                <a:lnTo>
                  <a:pt x="12191" y="12191"/>
                </a:lnTo>
                <a:lnTo>
                  <a:pt x="6108" y="12191"/>
                </a:lnTo>
                <a:lnTo>
                  <a:pt x="12191" y="6096"/>
                </a:lnTo>
                <a:lnTo>
                  <a:pt x="4005040" y="6096"/>
                </a:lnTo>
                <a:lnTo>
                  <a:pt x="3998988" y="0"/>
                </a:lnTo>
                <a:close/>
              </a:path>
              <a:path w="4413885" h="832485">
                <a:moveTo>
                  <a:pt x="12191" y="819912"/>
                </a:moveTo>
                <a:lnTo>
                  <a:pt x="6108" y="819912"/>
                </a:lnTo>
                <a:lnTo>
                  <a:pt x="12191" y="826008"/>
                </a:lnTo>
                <a:lnTo>
                  <a:pt x="12191" y="819912"/>
                </a:lnTo>
                <a:close/>
              </a:path>
              <a:path w="4413885" h="832485">
                <a:moveTo>
                  <a:pt x="4396705" y="416051"/>
                </a:moveTo>
                <a:lnTo>
                  <a:pt x="3989831" y="819912"/>
                </a:lnTo>
                <a:lnTo>
                  <a:pt x="12191" y="819912"/>
                </a:lnTo>
                <a:lnTo>
                  <a:pt x="12191" y="826008"/>
                </a:lnTo>
                <a:lnTo>
                  <a:pt x="4005084" y="826008"/>
                </a:lnTo>
                <a:lnTo>
                  <a:pt x="4410456" y="420624"/>
                </a:lnTo>
                <a:lnTo>
                  <a:pt x="4401311" y="420624"/>
                </a:lnTo>
                <a:lnTo>
                  <a:pt x="4396705" y="416051"/>
                </a:lnTo>
                <a:close/>
              </a:path>
              <a:path w="4413885" h="832485">
                <a:moveTo>
                  <a:pt x="4401311" y="411480"/>
                </a:moveTo>
                <a:lnTo>
                  <a:pt x="4396705" y="416051"/>
                </a:lnTo>
                <a:lnTo>
                  <a:pt x="4401311" y="420624"/>
                </a:lnTo>
                <a:lnTo>
                  <a:pt x="4401311" y="411480"/>
                </a:lnTo>
                <a:close/>
              </a:path>
              <a:path w="4413885" h="832485">
                <a:moveTo>
                  <a:pt x="4407452" y="411480"/>
                </a:moveTo>
                <a:lnTo>
                  <a:pt x="4401311" y="411480"/>
                </a:lnTo>
                <a:lnTo>
                  <a:pt x="4401311" y="420624"/>
                </a:lnTo>
                <a:lnTo>
                  <a:pt x="4410456" y="420624"/>
                </a:lnTo>
                <a:lnTo>
                  <a:pt x="4413504" y="417575"/>
                </a:lnTo>
                <a:lnTo>
                  <a:pt x="4407452" y="411480"/>
                </a:lnTo>
                <a:close/>
              </a:path>
              <a:path w="4413885" h="832485">
                <a:moveTo>
                  <a:pt x="4005040" y="6096"/>
                </a:moveTo>
                <a:lnTo>
                  <a:pt x="12191" y="6096"/>
                </a:lnTo>
                <a:lnTo>
                  <a:pt x="12191" y="12191"/>
                </a:lnTo>
                <a:lnTo>
                  <a:pt x="3989831" y="12191"/>
                </a:lnTo>
                <a:lnTo>
                  <a:pt x="4396705" y="416051"/>
                </a:lnTo>
                <a:lnTo>
                  <a:pt x="4401311" y="411480"/>
                </a:lnTo>
                <a:lnTo>
                  <a:pt x="4407452" y="411480"/>
                </a:lnTo>
                <a:lnTo>
                  <a:pt x="4005040" y="6096"/>
                </a:lnTo>
                <a:close/>
              </a:path>
              <a:path w="4413885" h="832485">
                <a:moveTo>
                  <a:pt x="12191" y="6096"/>
                </a:moveTo>
                <a:lnTo>
                  <a:pt x="6108" y="12191"/>
                </a:lnTo>
                <a:lnTo>
                  <a:pt x="12191" y="12191"/>
                </a:lnTo>
                <a:lnTo>
                  <a:pt x="12191" y="6096"/>
                </a:lnTo>
                <a:close/>
              </a:path>
            </a:pathLst>
          </a:custGeom>
          <a:solidFill>
            <a:srgbClr val="0000BB"/>
          </a:solidFill>
        </p:spPr>
        <p:txBody>
          <a:bodyPr wrap="square" lIns="0" tIns="0" rIns="0" bIns="0" rtlCol="0"/>
          <a:lstStyle/>
          <a:p>
            <a:pPr defTabSz="457200"/>
            <a:endParaRPr sz="163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75788" y="4203937"/>
            <a:ext cx="3988696" cy="743957"/>
          </a:xfrm>
          <a:custGeom>
            <a:avLst/>
            <a:gdLst/>
            <a:ahLst/>
            <a:cxnLst/>
            <a:rect l="l" t="t" r="r" b="b"/>
            <a:pathLst>
              <a:path w="4398645" h="820420">
                <a:moveTo>
                  <a:pt x="3989819" y="0"/>
                </a:moveTo>
                <a:lnTo>
                  <a:pt x="0" y="0"/>
                </a:lnTo>
                <a:lnTo>
                  <a:pt x="0" y="819911"/>
                </a:lnTo>
                <a:lnTo>
                  <a:pt x="3989819" y="819911"/>
                </a:lnTo>
                <a:lnTo>
                  <a:pt x="4398251" y="411479"/>
                </a:lnTo>
                <a:lnTo>
                  <a:pt x="3989819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>
            <a:pPr defTabSz="457200"/>
            <a:endParaRPr sz="163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70250" y="4198409"/>
            <a:ext cx="4002515" cy="754898"/>
          </a:xfrm>
          <a:custGeom>
            <a:avLst/>
            <a:gdLst/>
            <a:ahLst/>
            <a:cxnLst/>
            <a:rect l="l" t="t" r="r" b="b"/>
            <a:pathLst>
              <a:path w="4413885" h="832485">
                <a:moveTo>
                  <a:pt x="3998988" y="0"/>
                </a:moveTo>
                <a:lnTo>
                  <a:pt x="0" y="0"/>
                </a:lnTo>
                <a:lnTo>
                  <a:pt x="0" y="832103"/>
                </a:lnTo>
                <a:lnTo>
                  <a:pt x="3998988" y="832103"/>
                </a:lnTo>
                <a:lnTo>
                  <a:pt x="4005084" y="826007"/>
                </a:lnTo>
                <a:lnTo>
                  <a:pt x="12191" y="826007"/>
                </a:lnTo>
                <a:lnTo>
                  <a:pt x="6108" y="819911"/>
                </a:lnTo>
                <a:lnTo>
                  <a:pt x="12191" y="819911"/>
                </a:lnTo>
                <a:lnTo>
                  <a:pt x="12191" y="12191"/>
                </a:lnTo>
                <a:lnTo>
                  <a:pt x="6108" y="12191"/>
                </a:lnTo>
                <a:lnTo>
                  <a:pt x="12191" y="6095"/>
                </a:lnTo>
                <a:lnTo>
                  <a:pt x="4005040" y="6095"/>
                </a:lnTo>
                <a:lnTo>
                  <a:pt x="3998988" y="0"/>
                </a:lnTo>
                <a:close/>
              </a:path>
              <a:path w="4413885" h="832485">
                <a:moveTo>
                  <a:pt x="12191" y="819911"/>
                </a:moveTo>
                <a:lnTo>
                  <a:pt x="6108" y="819911"/>
                </a:lnTo>
                <a:lnTo>
                  <a:pt x="12191" y="826007"/>
                </a:lnTo>
                <a:lnTo>
                  <a:pt x="12191" y="819911"/>
                </a:lnTo>
                <a:close/>
              </a:path>
              <a:path w="4413885" h="832485">
                <a:moveTo>
                  <a:pt x="4396705" y="416051"/>
                </a:moveTo>
                <a:lnTo>
                  <a:pt x="3989831" y="819911"/>
                </a:lnTo>
                <a:lnTo>
                  <a:pt x="12191" y="819911"/>
                </a:lnTo>
                <a:lnTo>
                  <a:pt x="12191" y="826007"/>
                </a:lnTo>
                <a:lnTo>
                  <a:pt x="4005084" y="826007"/>
                </a:lnTo>
                <a:lnTo>
                  <a:pt x="4410456" y="420623"/>
                </a:lnTo>
                <a:lnTo>
                  <a:pt x="4401311" y="420623"/>
                </a:lnTo>
                <a:lnTo>
                  <a:pt x="4396705" y="416051"/>
                </a:lnTo>
                <a:close/>
              </a:path>
              <a:path w="4413885" h="832485">
                <a:moveTo>
                  <a:pt x="4401311" y="411479"/>
                </a:moveTo>
                <a:lnTo>
                  <a:pt x="4396705" y="416051"/>
                </a:lnTo>
                <a:lnTo>
                  <a:pt x="4401311" y="420623"/>
                </a:lnTo>
                <a:lnTo>
                  <a:pt x="4401311" y="411479"/>
                </a:lnTo>
                <a:close/>
              </a:path>
              <a:path w="4413885" h="832485">
                <a:moveTo>
                  <a:pt x="4407452" y="411479"/>
                </a:moveTo>
                <a:lnTo>
                  <a:pt x="4401311" y="411479"/>
                </a:lnTo>
                <a:lnTo>
                  <a:pt x="4401311" y="420623"/>
                </a:lnTo>
                <a:lnTo>
                  <a:pt x="4410456" y="420623"/>
                </a:lnTo>
                <a:lnTo>
                  <a:pt x="4413504" y="417575"/>
                </a:lnTo>
                <a:lnTo>
                  <a:pt x="4407452" y="411479"/>
                </a:lnTo>
                <a:close/>
              </a:path>
              <a:path w="4413885" h="832485">
                <a:moveTo>
                  <a:pt x="4005040" y="6095"/>
                </a:moveTo>
                <a:lnTo>
                  <a:pt x="12191" y="6095"/>
                </a:lnTo>
                <a:lnTo>
                  <a:pt x="12191" y="12191"/>
                </a:lnTo>
                <a:lnTo>
                  <a:pt x="3989831" y="12191"/>
                </a:lnTo>
                <a:lnTo>
                  <a:pt x="4396705" y="416051"/>
                </a:lnTo>
                <a:lnTo>
                  <a:pt x="4401311" y="411479"/>
                </a:lnTo>
                <a:lnTo>
                  <a:pt x="4407452" y="411479"/>
                </a:lnTo>
                <a:lnTo>
                  <a:pt x="4005040" y="6095"/>
                </a:lnTo>
                <a:close/>
              </a:path>
              <a:path w="4413885" h="832485">
                <a:moveTo>
                  <a:pt x="12191" y="6095"/>
                </a:moveTo>
                <a:lnTo>
                  <a:pt x="6108" y="12191"/>
                </a:lnTo>
                <a:lnTo>
                  <a:pt x="12191" y="12191"/>
                </a:lnTo>
                <a:lnTo>
                  <a:pt x="12191" y="6095"/>
                </a:lnTo>
                <a:close/>
              </a:path>
            </a:pathLst>
          </a:custGeom>
          <a:solidFill>
            <a:srgbClr val="0000BB"/>
          </a:solidFill>
        </p:spPr>
        <p:txBody>
          <a:bodyPr wrap="square" lIns="0" tIns="0" rIns="0" bIns="0" rtlCol="0"/>
          <a:lstStyle/>
          <a:p>
            <a:pPr defTabSz="457200"/>
            <a:endParaRPr sz="1632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4081" y="3131532"/>
            <a:ext cx="3980058" cy="743957"/>
          </a:xfrm>
          <a:custGeom>
            <a:avLst/>
            <a:gdLst/>
            <a:ahLst/>
            <a:cxnLst/>
            <a:rect l="l" t="t" r="r" b="b"/>
            <a:pathLst>
              <a:path w="4389120" h="820420">
                <a:moveTo>
                  <a:pt x="3980675" y="0"/>
                </a:moveTo>
                <a:lnTo>
                  <a:pt x="0" y="0"/>
                </a:lnTo>
                <a:lnTo>
                  <a:pt x="0" y="819911"/>
                </a:lnTo>
                <a:lnTo>
                  <a:pt x="3980675" y="819911"/>
                </a:lnTo>
                <a:lnTo>
                  <a:pt x="4389107" y="411479"/>
                </a:lnTo>
                <a:lnTo>
                  <a:pt x="3980675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>
            <a:pPr defTabSz="457200"/>
            <a:endParaRPr sz="1632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78541" y="3126005"/>
            <a:ext cx="3993878" cy="754898"/>
          </a:xfrm>
          <a:custGeom>
            <a:avLst/>
            <a:gdLst/>
            <a:ahLst/>
            <a:cxnLst/>
            <a:rect l="l" t="t" r="r" b="b"/>
            <a:pathLst>
              <a:path w="4404360" h="832485">
                <a:moveTo>
                  <a:pt x="3989844" y="0"/>
                </a:moveTo>
                <a:lnTo>
                  <a:pt x="0" y="0"/>
                </a:lnTo>
                <a:lnTo>
                  <a:pt x="0" y="832103"/>
                </a:lnTo>
                <a:lnTo>
                  <a:pt x="3989844" y="832103"/>
                </a:lnTo>
                <a:lnTo>
                  <a:pt x="3995940" y="826007"/>
                </a:lnTo>
                <a:lnTo>
                  <a:pt x="12191" y="826007"/>
                </a:lnTo>
                <a:lnTo>
                  <a:pt x="6108" y="819912"/>
                </a:lnTo>
                <a:lnTo>
                  <a:pt x="12191" y="819912"/>
                </a:lnTo>
                <a:lnTo>
                  <a:pt x="12191" y="12191"/>
                </a:lnTo>
                <a:lnTo>
                  <a:pt x="6108" y="12191"/>
                </a:lnTo>
                <a:lnTo>
                  <a:pt x="12191" y="6096"/>
                </a:lnTo>
                <a:lnTo>
                  <a:pt x="3995896" y="6096"/>
                </a:lnTo>
                <a:lnTo>
                  <a:pt x="3989844" y="0"/>
                </a:lnTo>
                <a:close/>
              </a:path>
              <a:path w="4404360" h="832485">
                <a:moveTo>
                  <a:pt x="12191" y="819912"/>
                </a:moveTo>
                <a:lnTo>
                  <a:pt x="6108" y="819912"/>
                </a:lnTo>
                <a:lnTo>
                  <a:pt x="12191" y="826007"/>
                </a:lnTo>
                <a:lnTo>
                  <a:pt x="12191" y="819912"/>
                </a:lnTo>
                <a:close/>
              </a:path>
              <a:path w="4404360" h="832485">
                <a:moveTo>
                  <a:pt x="4387561" y="416051"/>
                </a:moveTo>
                <a:lnTo>
                  <a:pt x="3980688" y="819912"/>
                </a:lnTo>
                <a:lnTo>
                  <a:pt x="12191" y="819912"/>
                </a:lnTo>
                <a:lnTo>
                  <a:pt x="12191" y="826007"/>
                </a:lnTo>
                <a:lnTo>
                  <a:pt x="3995940" y="826007"/>
                </a:lnTo>
                <a:lnTo>
                  <a:pt x="4401312" y="420624"/>
                </a:lnTo>
                <a:lnTo>
                  <a:pt x="4392168" y="420624"/>
                </a:lnTo>
                <a:lnTo>
                  <a:pt x="4387561" y="416051"/>
                </a:lnTo>
                <a:close/>
              </a:path>
              <a:path w="4404360" h="832485">
                <a:moveTo>
                  <a:pt x="4392168" y="411479"/>
                </a:moveTo>
                <a:lnTo>
                  <a:pt x="4387561" y="416051"/>
                </a:lnTo>
                <a:lnTo>
                  <a:pt x="4392168" y="420624"/>
                </a:lnTo>
                <a:lnTo>
                  <a:pt x="4392168" y="411479"/>
                </a:lnTo>
                <a:close/>
              </a:path>
              <a:path w="4404360" h="832485">
                <a:moveTo>
                  <a:pt x="4398308" y="411479"/>
                </a:moveTo>
                <a:lnTo>
                  <a:pt x="4392168" y="411479"/>
                </a:lnTo>
                <a:lnTo>
                  <a:pt x="4392168" y="420624"/>
                </a:lnTo>
                <a:lnTo>
                  <a:pt x="4401312" y="420624"/>
                </a:lnTo>
                <a:lnTo>
                  <a:pt x="4404360" y="417575"/>
                </a:lnTo>
                <a:lnTo>
                  <a:pt x="4398308" y="411479"/>
                </a:lnTo>
                <a:close/>
              </a:path>
              <a:path w="4404360" h="832485">
                <a:moveTo>
                  <a:pt x="3995896" y="6096"/>
                </a:moveTo>
                <a:lnTo>
                  <a:pt x="12191" y="6096"/>
                </a:lnTo>
                <a:lnTo>
                  <a:pt x="12191" y="12191"/>
                </a:lnTo>
                <a:lnTo>
                  <a:pt x="3980688" y="12191"/>
                </a:lnTo>
                <a:lnTo>
                  <a:pt x="4387561" y="416051"/>
                </a:lnTo>
                <a:lnTo>
                  <a:pt x="4392168" y="411479"/>
                </a:lnTo>
                <a:lnTo>
                  <a:pt x="4398308" y="411479"/>
                </a:lnTo>
                <a:lnTo>
                  <a:pt x="3995896" y="6096"/>
                </a:lnTo>
                <a:close/>
              </a:path>
              <a:path w="4404360" h="832485">
                <a:moveTo>
                  <a:pt x="12191" y="6096"/>
                </a:moveTo>
                <a:lnTo>
                  <a:pt x="6108" y="12191"/>
                </a:lnTo>
                <a:lnTo>
                  <a:pt x="12191" y="12191"/>
                </a:lnTo>
                <a:lnTo>
                  <a:pt x="12191" y="6096"/>
                </a:lnTo>
                <a:close/>
              </a:path>
            </a:pathLst>
          </a:custGeom>
          <a:solidFill>
            <a:srgbClr val="0000BB"/>
          </a:solidFill>
        </p:spPr>
        <p:txBody>
          <a:bodyPr wrap="square" lIns="0" tIns="0" rIns="0" bIns="0" rtlCol="0"/>
          <a:lstStyle/>
          <a:p>
            <a:pPr defTabSz="457200"/>
            <a:endParaRPr sz="1632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18542" y="2271949"/>
            <a:ext cx="3329958" cy="263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879" algn="ctr" defTabSz="457200"/>
            <a:r>
              <a:rPr sz="2176" b="1" spc="-36" dirty="0">
                <a:solidFill>
                  <a:srgbClr val="FFFFFF"/>
                </a:solidFill>
                <a:latin typeface="Arial"/>
                <a:cs typeface="Arial"/>
              </a:rPr>
              <a:t>DIGITALISATION</a:t>
            </a:r>
            <a:endParaRPr sz="2176" dirty="0">
              <a:solidFill>
                <a:prstClr val="black"/>
              </a:solidFill>
              <a:latin typeface="Arial"/>
              <a:cs typeface="Arial"/>
            </a:endParaRPr>
          </a:p>
          <a:p>
            <a:pPr marL="10941" marR="4607" algn="ctr" defTabSz="457200">
              <a:lnSpc>
                <a:spcPts val="8442"/>
              </a:lnSpc>
              <a:spcBef>
                <a:spcPts val="1147"/>
              </a:spcBef>
            </a:pPr>
            <a:r>
              <a:rPr sz="2176" b="1" spc="-5" dirty="0">
                <a:solidFill>
                  <a:srgbClr val="FFFFFF"/>
                </a:solidFill>
                <a:latin typeface="Arial"/>
                <a:cs typeface="Arial"/>
              </a:rPr>
              <a:t>MOBILITY </a:t>
            </a:r>
            <a:r>
              <a:rPr sz="2176" b="1" spc="-41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176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176" b="1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76" b="1" spc="-5" dirty="0">
                <a:solidFill>
                  <a:srgbClr val="FFFFFF"/>
                </a:solidFill>
                <a:latin typeface="Arial"/>
                <a:cs typeface="Arial"/>
              </a:rPr>
              <a:t>SERVICE  </a:t>
            </a:r>
            <a:r>
              <a:rPr sz="2176" b="1" spc="-23" dirty="0">
                <a:solidFill>
                  <a:srgbClr val="FFFFFF"/>
                </a:solidFill>
                <a:latin typeface="Arial"/>
                <a:cs typeface="Arial"/>
              </a:rPr>
              <a:t>MULTIMODALITY</a:t>
            </a:r>
            <a:endParaRPr sz="2176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16371" y="1851833"/>
            <a:ext cx="4425039" cy="3703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457200"/>
            <a:endParaRPr sz="163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tsikko 10"/>
          <p:cNvSpPr>
            <a:spLocks noGrp="1"/>
          </p:cNvSpPr>
          <p:nvPr>
            <p:ph type="title"/>
          </p:nvPr>
        </p:nvSpPr>
        <p:spPr>
          <a:xfrm>
            <a:off x="288000" y="288000"/>
            <a:ext cx="9000395" cy="540581"/>
          </a:xfrm>
        </p:spPr>
        <p:txBody>
          <a:bodyPr anchor="t"/>
          <a:lstStyle/>
          <a:p>
            <a:endParaRPr lang="fi-FI" dirty="0"/>
          </a:p>
        </p:txBody>
      </p:sp>
      <p:grpSp>
        <p:nvGrpSpPr>
          <p:cNvPr id="13" name="Ryhmitä 12"/>
          <p:cNvGrpSpPr/>
          <p:nvPr/>
        </p:nvGrpSpPr>
        <p:grpSpPr>
          <a:xfrm>
            <a:off x="266480" y="5968371"/>
            <a:ext cx="3886121" cy="532971"/>
            <a:chOff x="5004048" y="1995686"/>
            <a:chExt cx="3343736" cy="458584"/>
          </a:xfrm>
        </p:grpSpPr>
        <p:sp>
          <p:nvSpPr>
            <p:cNvPr id="14" name="Suunnikas 11"/>
            <p:cNvSpPr/>
            <p:nvPr/>
          </p:nvSpPr>
          <p:spPr bwMode="auto">
            <a:xfrm>
              <a:off x="5004048" y="1995686"/>
              <a:ext cx="3343736" cy="458584"/>
            </a:xfrm>
            <a:custGeom>
              <a:avLst/>
              <a:gdLst>
                <a:gd name="connsiteX0" fmla="*/ 0 w 5720000"/>
                <a:gd name="connsiteY0" fmla="*/ 805259 h 805259"/>
                <a:gd name="connsiteX1" fmla="*/ 201315 w 5720000"/>
                <a:gd name="connsiteY1" fmla="*/ 0 h 805259"/>
                <a:gd name="connsiteX2" fmla="*/ 5720000 w 5720000"/>
                <a:gd name="connsiteY2" fmla="*/ 0 h 805259"/>
                <a:gd name="connsiteX3" fmla="*/ 5518685 w 5720000"/>
                <a:gd name="connsiteY3" fmla="*/ 805259 h 805259"/>
                <a:gd name="connsiteX4" fmla="*/ 0 w 5720000"/>
                <a:gd name="connsiteY4" fmla="*/ 805259 h 805259"/>
                <a:gd name="connsiteX0" fmla="*/ 0 w 5720000"/>
                <a:gd name="connsiteY0" fmla="*/ 805259 h 805259"/>
                <a:gd name="connsiteX1" fmla="*/ 347402 w 5720000"/>
                <a:gd name="connsiteY1" fmla="*/ 5411 h 805259"/>
                <a:gd name="connsiteX2" fmla="*/ 5720000 w 5720000"/>
                <a:gd name="connsiteY2" fmla="*/ 0 h 805259"/>
                <a:gd name="connsiteX3" fmla="*/ 5518685 w 5720000"/>
                <a:gd name="connsiteY3" fmla="*/ 805259 h 805259"/>
                <a:gd name="connsiteX4" fmla="*/ 0 w 5720000"/>
                <a:gd name="connsiteY4" fmla="*/ 805259 h 805259"/>
                <a:gd name="connsiteX0" fmla="*/ 0 w 5871498"/>
                <a:gd name="connsiteY0" fmla="*/ 805259 h 805259"/>
                <a:gd name="connsiteX1" fmla="*/ 347402 w 5871498"/>
                <a:gd name="connsiteY1" fmla="*/ 5411 h 805259"/>
                <a:gd name="connsiteX2" fmla="*/ 5871498 w 5871498"/>
                <a:gd name="connsiteY2" fmla="*/ 0 h 805259"/>
                <a:gd name="connsiteX3" fmla="*/ 5518685 w 5871498"/>
                <a:gd name="connsiteY3" fmla="*/ 805259 h 805259"/>
                <a:gd name="connsiteX4" fmla="*/ 0 w 5871498"/>
                <a:gd name="connsiteY4" fmla="*/ 805259 h 805259"/>
                <a:gd name="connsiteX0" fmla="*/ 0 w 5871498"/>
                <a:gd name="connsiteY0" fmla="*/ 805259 h 805259"/>
                <a:gd name="connsiteX1" fmla="*/ 341992 w 5871498"/>
                <a:gd name="connsiteY1" fmla="*/ 0 h 805259"/>
                <a:gd name="connsiteX2" fmla="*/ 5871498 w 5871498"/>
                <a:gd name="connsiteY2" fmla="*/ 0 h 805259"/>
                <a:gd name="connsiteX3" fmla="*/ 5518685 w 5871498"/>
                <a:gd name="connsiteY3" fmla="*/ 805259 h 805259"/>
                <a:gd name="connsiteX4" fmla="*/ 0 w 5871498"/>
                <a:gd name="connsiteY4" fmla="*/ 805259 h 8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1498" h="805259">
                  <a:moveTo>
                    <a:pt x="0" y="805259"/>
                  </a:moveTo>
                  <a:lnTo>
                    <a:pt x="341992" y="0"/>
                  </a:lnTo>
                  <a:lnTo>
                    <a:pt x="5871498" y="0"/>
                  </a:lnTo>
                  <a:lnTo>
                    <a:pt x="5518685" y="805259"/>
                  </a:lnTo>
                  <a:lnTo>
                    <a:pt x="0" y="805259"/>
                  </a:lnTo>
                  <a:close/>
                </a:path>
              </a:pathLst>
            </a:cu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i-FI" sz="3200">
                <a:solidFill>
                  <a:srgbClr val="000000"/>
                </a:solidFill>
                <a:latin typeface="Arial" pitchFamily="-12" charset="0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sp>
          <p:nvSpPr>
            <p:cNvPr id="15" name="Suorakulmio 14"/>
            <p:cNvSpPr/>
            <p:nvPr/>
          </p:nvSpPr>
          <p:spPr>
            <a:xfrm>
              <a:off x="5228537" y="2111385"/>
              <a:ext cx="2808756" cy="209649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ctr" eaLnBrk="0" fontAlgn="base" hangingPunct="0">
                <a:lnSpc>
                  <a:spcPts val="1867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i-FI" sz="1867" dirty="0" err="1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Less</a:t>
              </a:r>
              <a:r>
                <a:rPr lang="fi-FI" sz="1867" dirty="0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 </a:t>
              </a:r>
              <a:r>
                <a:rPr lang="fi-FI" sz="1867" dirty="0" err="1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red</a:t>
              </a:r>
              <a:r>
                <a:rPr lang="fi-FI" sz="1867" dirty="0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 </a:t>
              </a:r>
              <a:r>
                <a:rPr lang="fi-FI" sz="1867" dirty="0" err="1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tape</a:t>
              </a:r>
              <a:endParaRPr lang="fi-FI" sz="1867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endParaRPr>
            </a:p>
          </p:txBody>
        </p:sp>
      </p:grpSp>
      <p:grpSp>
        <p:nvGrpSpPr>
          <p:cNvPr id="16" name="Ryhmitä 15"/>
          <p:cNvGrpSpPr/>
          <p:nvPr/>
        </p:nvGrpSpPr>
        <p:grpSpPr>
          <a:xfrm>
            <a:off x="4109856" y="5968373"/>
            <a:ext cx="3886121" cy="532971"/>
            <a:chOff x="5004048" y="1995686"/>
            <a:chExt cx="3343736" cy="458584"/>
          </a:xfrm>
        </p:grpSpPr>
        <p:sp>
          <p:nvSpPr>
            <p:cNvPr id="17" name="Suunnikas 11"/>
            <p:cNvSpPr/>
            <p:nvPr/>
          </p:nvSpPr>
          <p:spPr bwMode="auto">
            <a:xfrm>
              <a:off x="5004048" y="1995686"/>
              <a:ext cx="3343736" cy="458584"/>
            </a:xfrm>
            <a:custGeom>
              <a:avLst/>
              <a:gdLst>
                <a:gd name="connsiteX0" fmla="*/ 0 w 5720000"/>
                <a:gd name="connsiteY0" fmla="*/ 805259 h 805259"/>
                <a:gd name="connsiteX1" fmla="*/ 201315 w 5720000"/>
                <a:gd name="connsiteY1" fmla="*/ 0 h 805259"/>
                <a:gd name="connsiteX2" fmla="*/ 5720000 w 5720000"/>
                <a:gd name="connsiteY2" fmla="*/ 0 h 805259"/>
                <a:gd name="connsiteX3" fmla="*/ 5518685 w 5720000"/>
                <a:gd name="connsiteY3" fmla="*/ 805259 h 805259"/>
                <a:gd name="connsiteX4" fmla="*/ 0 w 5720000"/>
                <a:gd name="connsiteY4" fmla="*/ 805259 h 805259"/>
                <a:gd name="connsiteX0" fmla="*/ 0 w 5720000"/>
                <a:gd name="connsiteY0" fmla="*/ 805259 h 805259"/>
                <a:gd name="connsiteX1" fmla="*/ 347402 w 5720000"/>
                <a:gd name="connsiteY1" fmla="*/ 5411 h 805259"/>
                <a:gd name="connsiteX2" fmla="*/ 5720000 w 5720000"/>
                <a:gd name="connsiteY2" fmla="*/ 0 h 805259"/>
                <a:gd name="connsiteX3" fmla="*/ 5518685 w 5720000"/>
                <a:gd name="connsiteY3" fmla="*/ 805259 h 805259"/>
                <a:gd name="connsiteX4" fmla="*/ 0 w 5720000"/>
                <a:gd name="connsiteY4" fmla="*/ 805259 h 805259"/>
                <a:gd name="connsiteX0" fmla="*/ 0 w 5871498"/>
                <a:gd name="connsiteY0" fmla="*/ 805259 h 805259"/>
                <a:gd name="connsiteX1" fmla="*/ 347402 w 5871498"/>
                <a:gd name="connsiteY1" fmla="*/ 5411 h 805259"/>
                <a:gd name="connsiteX2" fmla="*/ 5871498 w 5871498"/>
                <a:gd name="connsiteY2" fmla="*/ 0 h 805259"/>
                <a:gd name="connsiteX3" fmla="*/ 5518685 w 5871498"/>
                <a:gd name="connsiteY3" fmla="*/ 805259 h 805259"/>
                <a:gd name="connsiteX4" fmla="*/ 0 w 5871498"/>
                <a:gd name="connsiteY4" fmla="*/ 805259 h 805259"/>
                <a:gd name="connsiteX0" fmla="*/ 0 w 5871498"/>
                <a:gd name="connsiteY0" fmla="*/ 805259 h 805259"/>
                <a:gd name="connsiteX1" fmla="*/ 341992 w 5871498"/>
                <a:gd name="connsiteY1" fmla="*/ 0 h 805259"/>
                <a:gd name="connsiteX2" fmla="*/ 5871498 w 5871498"/>
                <a:gd name="connsiteY2" fmla="*/ 0 h 805259"/>
                <a:gd name="connsiteX3" fmla="*/ 5518685 w 5871498"/>
                <a:gd name="connsiteY3" fmla="*/ 805259 h 805259"/>
                <a:gd name="connsiteX4" fmla="*/ 0 w 5871498"/>
                <a:gd name="connsiteY4" fmla="*/ 805259 h 8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1498" h="805259">
                  <a:moveTo>
                    <a:pt x="0" y="805259"/>
                  </a:moveTo>
                  <a:lnTo>
                    <a:pt x="341992" y="0"/>
                  </a:lnTo>
                  <a:lnTo>
                    <a:pt x="5871498" y="0"/>
                  </a:lnTo>
                  <a:lnTo>
                    <a:pt x="5518685" y="805259"/>
                  </a:lnTo>
                  <a:lnTo>
                    <a:pt x="0" y="805259"/>
                  </a:lnTo>
                  <a:close/>
                </a:path>
              </a:pathLst>
            </a:cu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i-FI" sz="3200">
                <a:solidFill>
                  <a:srgbClr val="000000"/>
                </a:solidFill>
                <a:latin typeface="Arial" pitchFamily="-12" charset="0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sp>
          <p:nvSpPr>
            <p:cNvPr id="18" name="Suorakulmio 17"/>
            <p:cNvSpPr/>
            <p:nvPr/>
          </p:nvSpPr>
          <p:spPr>
            <a:xfrm>
              <a:off x="5265315" y="2065461"/>
              <a:ext cx="2907085" cy="375162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ctr" eaLnBrk="0" fontAlgn="base" hangingPunct="0">
                <a:lnSpc>
                  <a:spcPts val="173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i-FI" sz="1867" dirty="0" err="1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Streamlining</a:t>
              </a:r>
              <a:r>
                <a:rPr lang="fi-FI" sz="1867" dirty="0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 </a:t>
              </a:r>
              <a:r>
                <a:rPr lang="fi-FI" sz="1867" dirty="0" err="1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across</a:t>
              </a:r>
              <a:r>
                <a:rPr lang="fi-FI" sz="1867" dirty="0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 </a:t>
              </a:r>
              <a:r>
                <a:rPr lang="fi-FI" sz="1867" dirty="0" err="1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models</a:t>
              </a:r>
              <a:r>
                <a:rPr lang="fi-FI" sz="1867" dirty="0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 </a:t>
              </a:r>
              <a:br>
                <a:rPr lang="fi-FI" sz="1867" dirty="0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</a:br>
              <a:r>
                <a:rPr lang="fi-FI" sz="1867" dirty="0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and </a:t>
              </a:r>
              <a:r>
                <a:rPr lang="fi-FI" sz="1867" dirty="0" err="1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services</a:t>
              </a:r>
              <a:r>
                <a:rPr lang="fi-FI" sz="1867" dirty="0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 </a:t>
              </a:r>
            </a:p>
          </p:txBody>
        </p:sp>
      </p:grpSp>
      <p:grpSp>
        <p:nvGrpSpPr>
          <p:cNvPr id="26" name="Ryhmitä 25"/>
          <p:cNvGrpSpPr/>
          <p:nvPr/>
        </p:nvGrpSpPr>
        <p:grpSpPr>
          <a:xfrm>
            <a:off x="7970520" y="5968372"/>
            <a:ext cx="3886121" cy="532971"/>
            <a:chOff x="5004048" y="1995686"/>
            <a:chExt cx="3343736" cy="458584"/>
          </a:xfrm>
        </p:grpSpPr>
        <p:sp>
          <p:nvSpPr>
            <p:cNvPr id="27" name="Suunnikas 11"/>
            <p:cNvSpPr/>
            <p:nvPr/>
          </p:nvSpPr>
          <p:spPr bwMode="auto">
            <a:xfrm>
              <a:off x="5004048" y="1995686"/>
              <a:ext cx="3343736" cy="458584"/>
            </a:xfrm>
            <a:custGeom>
              <a:avLst/>
              <a:gdLst>
                <a:gd name="connsiteX0" fmla="*/ 0 w 5720000"/>
                <a:gd name="connsiteY0" fmla="*/ 805259 h 805259"/>
                <a:gd name="connsiteX1" fmla="*/ 201315 w 5720000"/>
                <a:gd name="connsiteY1" fmla="*/ 0 h 805259"/>
                <a:gd name="connsiteX2" fmla="*/ 5720000 w 5720000"/>
                <a:gd name="connsiteY2" fmla="*/ 0 h 805259"/>
                <a:gd name="connsiteX3" fmla="*/ 5518685 w 5720000"/>
                <a:gd name="connsiteY3" fmla="*/ 805259 h 805259"/>
                <a:gd name="connsiteX4" fmla="*/ 0 w 5720000"/>
                <a:gd name="connsiteY4" fmla="*/ 805259 h 805259"/>
                <a:gd name="connsiteX0" fmla="*/ 0 w 5720000"/>
                <a:gd name="connsiteY0" fmla="*/ 805259 h 805259"/>
                <a:gd name="connsiteX1" fmla="*/ 347402 w 5720000"/>
                <a:gd name="connsiteY1" fmla="*/ 5411 h 805259"/>
                <a:gd name="connsiteX2" fmla="*/ 5720000 w 5720000"/>
                <a:gd name="connsiteY2" fmla="*/ 0 h 805259"/>
                <a:gd name="connsiteX3" fmla="*/ 5518685 w 5720000"/>
                <a:gd name="connsiteY3" fmla="*/ 805259 h 805259"/>
                <a:gd name="connsiteX4" fmla="*/ 0 w 5720000"/>
                <a:gd name="connsiteY4" fmla="*/ 805259 h 805259"/>
                <a:gd name="connsiteX0" fmla="*/ 0 w 5871498"/>
                <a:gd name="connsiteY0" fmla="*/ 805259 h 805259"/>
                <a:gd name="connsiteX1" fmla="*/ 347402 w 5871498"/>
                <a:gd name="connsiteY1" fmla="*/ 5411 h 805259"/>
                <a:gd name="connsiteX2" fmla="*/ 5871498 w 5871498"/>
                <a:gd name="connsiteY2" fmla="*/ 0 h 805259"/>
                <a:gd name="connsiteX3" fmla="*/ 5518685 w 5871498"/>
                <a:gd name="connsiteY3" fmla="*/ 805259 h 805259"/>
                <a:gd name="connsiteX4" fmla="*/ 0 w 5871498"/>
                <a:gd name="connsiteY4" fmla="*/ 805259 h 805259"/>
                <a:gd name="connsiteX0" fmla="*/ 0 w 5871498"/>
                <a:gd name="connsiteY0" fmla="*/ 805259 h 805259"/>
                <a:gd name="connsiteX1" fmla="*/ 341992 w 5871498"/>
                <a:gd name="connsiteY1" fmla="*/ 0 h 805259"/>
                <a:gd name="connsiteX2" fmla="*/ 5871498 w 5871498"/>
                <a:gd name="connsiteY2" fmla="*/ 0 h 805259"/>
                <a:gd name="connsiteX3" fmla="*/ 5518685 w 5871498"/>
                <a:gd name="connsiteY3" fmla="*/ 805259 h 805259"/>
                <a:gd name="connsiteX4" fmla="*/ 0 w 5871498"/>
                <a:gd name="connsiteY4" fmla="*/ 805259 h 8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1498" h="805259">
                  <a:moveTo>
                    <a:pt x="0" y="805259"/>
                  </a:moveTo>
                  <a:lnTo>
                    <a:pt x="341992" y="0"/>
                  </a:lnTo>
                  <a:lnTo>
                    <a:pt x="5871498" y="0"/>
                  </a:lnTo>
                  <a:lnTo>
                    <a:pt x="5518685" y="805259"/>
                  </a:lnTo>
                  <a:lnTo>
                    <a:pt x="0" y="805259"/>
                  </a:lnTo>
                  <a:close/>
                </a:path>
              </a:pathLst>
            </a:cu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i-FI" sz="3200">
                <a:solidFill>
                  <a:srgbClr val="000000"/>
                </a:solidFill>
                <a:latin typeface="Arial" pitchFamily="-12" charset="0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sp>
          <p:nvSpPr>
            <p:cNvPr id="28" name="Suorakulmio 27"/>
            <p:cNvSpPr/>
            <p:nvPr/>
          </p:nvSpPr>
          <p:spPr>
            <a:xfrm>
              <a:off x="5250440" y="2111385"/>
              <a:ext cx="2921961" cy="209649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ctr" eaLnBrk="0" fontAlgn="base" hangingPunct="0">
                <a:lnSpc>
                  <a:spcPts val="1867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i-FI" sz="1867" dirty="0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Technology </a:t>
              </a:r>
              <a:r>
                <a:rPr lang="fi-FI" sz="1867" dirty="0" err="1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neutral</a:t>
              </a:r>
              <a:r>
                <a:rPr lang="fi-FI" sz="1867" dirty="0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 </a:t>
              </a:r>
              <a:r>
                <a:rPr lang="fi-FI" sz="1867" dirty="0" err="1">
                  <a:solidFill>
                    <a:srgbClr val="FFFFFF"/>
                  </a:solidFill>
                  <a:latin typeface="Arial" pitchFamily="-12" charset="0"/>
                  <a:ea typeface="ＭＳ Ｐゴシック" pitchFamily="-12" charset="-128"/>
                </a:rPr>
                <a:t>rules</a:t>
              </a:r>
              <a:endParaRPr lang="fi-FI" sz="1867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endParaRPr>
            </a:p>
          </p:txBody>
        </p:sp>
      </p:grpSp>
      <p:sp>
        <p:nvSpPr>
          <p:cNvPr id="33" name="Suunnikas 11"/>
          <p:cNvSpPr/>
          <p:nvPr/>
        </p:nvSpPr>
        <p:spPr bwMode="auto">
          <a:xfrm>
            <a:off x="266480" y="5244199"/>
            <a:ext cx="11590161" cy="549336"/>
          </a:xfrm>
          <a:custGeom>
            <a:avLst/>
            <a:gdLst>
              <a:gd name="connsiteX0" fmla="*/ 0 w 5720000"/>
              <a:gd name="connsiteY0" fmla="*/ 805259 h 805259"/>
              <a:gd name="connsiteX1" fmla="*/ 201315 w 5720000"/>
              <a:gd name="connsiteY1" fmla="*/ 0 h 805259"/>
              <a:gd name="connsiteX2" fmla="*/ 5720000 w 5720000"/>
              <a:gd name="connsiteY2" fmla="*/ 0 h 805259"/>
              <a:gd name="connsiteX3" fmla="*/ 5518685 w 5720000"/>
              <a:gd name="connsiteY3" fmla="*/ 805259 h 805259"/>
              <a:gd name="connsiteX4" fmla="*/ 0 w 5720000"/>
              <a:gd name="connsiteY4" fmla="*/ 805259 h 805259"/>
              <a:gd name="connsiteX0" fmla="*/ 0 w 5720000"/>
              <a:gd name="connsiteY0" fmla="*/ 805259 h 805259"/>
              <a:gd name="connsiteX1" fmla="*/ 347402 w 5720000"/>
              <a:gd name="connsiteY1" fmla="*/ 5411 h 805259"/>
              <a:gd name="connsiteX2" fmla="*/ 5720000 w 5720000"/>
              <a:gd name="connsiteY2" fmla="*/ 0 h 805259"/>
              <a:gd name="connsiteX3" fmla="*/ 5518685 w 5720000"/>
              <a:gd name="connsiteY3" fmla="*/ 805259 h 805259"/>
              <a:gd name="connsiteX4" fmla="*/ 0 w 5720000"/>
              <a:gd name="connsiteY4" fmla="*/ 805259 h 805259"/>
              <a:gd name="connsiteX0" fmla="*/ 0 w 5871498"/>
              <a:gd name="connsiteY0" fmla="*/ 805259 h 805259"/>
              <a:gd name="connsiteX1" fmla="*/ 347402 w 5871498"/>
              <a:gd name="connsiteY1" fmla="*/ 5411 h 805259"/>
              <a:gd name="connsiteX2" fmla="*/ 5871498 w 5871498"/>
              <a:gd name="connsiteY2" fmla="*/ 0 h 805259"/>
              <a:gd name="connsiteX3" fmla="*/ 5518685 w 5871498"/>
              <a:gd name="connsiteY3" fmla="*/ 805259 h 805259"/>
              <a:gd name="connsiteX4" fmla="*/ 0 w 5871498"/>
              <a:gd name="connsiteY4" fmla="*/ 805259 h 805259"/>
              <a:gd name="connsiteX0" fmla="*/ 0 w 5871498"/>
              <a:gd name="connsiteY0" fmla="*/ 805259 h 805259"/>
              <a:gd name="connsiteX1" fmla="*/ 341992 w 5871498"/>
              <a:gd name="connsiteY1" fmla="*/ 0 h 805259"/>
              <a:gd name="connsiteX2" fmla="*/ 5871498 w 5871498"/>
              <a:gd name="connsiteY2" fmla="*/ 0 h 805259"/>
              <a:gd name="connsiteX3" fmla="*/ 5518685 w 5871498"/>
              <a:gd name="connsiteY3" fmla="*/ 805259 h 805259"/>
              <a:gd name="connsiteX4" fmla="*/ 0 w 5871498"/>
              <a:gd name="connsiteY4" fmla="*/ 805259 h 805259"/>
              <a:gd name="connsiteX0" fmla="*/ 0 w 5871498"/>
              <a:gd name="connsiteY0" fmla="*/ 817622 h 817622"/>
              <a:gd name="connsiteX1" fmla="*/ 105714 w 5871498"/>
              <a:gd name="connsiteY1" fmla="*/ 0 h 817622"/>
              <a:gd name="connsiteX2" fmla="*/ 5871498 w 5871498"/>
              <a:gd name="connsiteY2" fmla="*/ 12363 h 817622"/>
              <a:gd name="connsiteX3" fmla="*/ 5518685 w 5871498"/>
              <a:gd name="connsiteY3" fmla="*/ 817622 h 817622"/>
              <a:gd name="connsiteX4" fmla="*/ 0 w 5871498"/>
              <a:gd name="connsiteY4" fmla="*/ 817622 h 817622"/>
              <a:gd name="connsiteX0" fmla="*/ 0 w 5871498"/>
              <a:gd name="connsiteY0" fmla="*/ 817622 h 829985"/>
              <a:gd name="connsiteX1" fmla="*/ 105714 w 5871498"/>
              <a:gd name="connsiteY1" fmla="*/ 0 h 829985"/>
              <a:gd name="connsiteX2" fmla="*/ 5871498 w 5871498"/>
              <a:gd name="connsiteY2" fmla="*/ 12363 h 829985"/>
              <a:gd name="connsiteX3" fmla="*/ 5763254 w 5871498"/>
              <a:gd name="connsiteY3" fmla="*/ 829985 h 829985"/>
              <a:gd name="connsiteX4" fmla="*/ 0 w 5871498"/>
              <a:gd name="connsiteY4" fmla="*/ 817622 h 829985"/>
              <a:gd name="connsiteX0" fmla="*/ 0 w 5871498"/>
              <a:gd name="connsiteY0" fmla="*/ 817622 h 829985"/>
              <a:gd name="connsiteX1" fmla="*/ 114004 w 5871498"/>
              <a:gd name="connsiteY1" fmla="*/ 0 h 829985"/>
              <a:gd name="connsiteX2" fmla="*/ 5871498 w 5871498"/>
              <a:gd name="connsiteY2" fmla="*/ 12363 h 829985"/>
              <a:gd name="connsiteX3" fmla="*/ 5763254 w 5871498"/>
              <a:gd name="connsiteY3" fmla="*/ 829985 h 829985"/>
              <a:gd name="connsiteX4" fmla="*/ 0 w 5871498"/>
              <a:gd name="connsiteY4" fmla="*/ 817622 h 829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1498" h="829985">
                <a:moveTo>
                  <a:pt x="0" y="817622"/>
                </a:moveTo>
                <a:lnTo>
                  <a:pt x="114004" y="0"/>
                </a:lnTo>
                <a:lnTo>
                  <a:pt x="5871498" y="12363"/>
                </a:lnTo>
                <a:lnTo>
                  <a:pt x="5763254" y="829985"/>
                </a:lnTo>
                <a:lnTo>
                  <a:pt x="0" y="817622"/>
                </a:lnTo>
                <a:close/>
              </a:path>
            </a:pathLst>
          </a:cu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i-FI" sz="3200">
              <a:solidFill>
                <a:srgbClr val="000000"/>
              </a:solidFill>
              <a:latin typeface="Arial" pitchFamily="-12" charset="0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34" name="Suorakulmio 33"/>
          <p:cNvSpPr/>
          <p:nvPr/>
        </p:nvSpPr>
        <p:spPr>
          <a:xfrm>
            <a:off x="527381" y="5423243"/>
            <a:ext cx="10945216" cy="24365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 eaLnBrk="0" fontAlgn="base" hangingPunct="0">
              <a:lnSpc>
                <a:spcPts val="1867"/>
              </a:lnSpc>
              <a:spcBef>
                <a:spcPct val="0"/>
              </a:spcBef>
              <a:spcAft>
                <a:spcPct val="0"/>
              </a:spcAft>
            </a:pPr>
            <a:r>
              <a:rPr lang="fi-FI" sz="2667" dirty="0" err="1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Easier</a:t>
            </a:r>
            <a:r>
              <a:rPr lang="fi-FI" sz="2667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 market </a:t>
            </a:r>
            <a:r>
              <a:rPr lang="fi-FI" sz="2667" dirty="0" err="1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access</a:t>
            </a:r>
            <a:r>
              <a:rPr lang="fi-FI" sz="2667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, </a:t>
            </a:r>
            <a:r>
              <a:rPr lang="fi-FI" sz="2667" dirty="0" err="1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more</a:t>
            </a:r>
            <a:r>
              <a:rPr lang="fi-FI" sz="2667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 </a:t>
            </a:r>
            <a:r>
              <a:rPr lang="fi-FI" sz="2667" dirty="0" err="1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room</a:t>
            </a:r>
            <a:r>
              <a:rPr lang="fi-FI" sz="2667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 for </a:t>
            </a:r>
            <a:r>
              <a:rPr lang="fi-FI" sz="2667" dirty="0" err="1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innovation</a:t>
            </a:r>
            <a:endParaRPr lang="fi-FI" sz="2667" dirty="0">
              <a:solidFill>
                <a:srgbClr val="FFFFFF"/>
              </a:solidFill>
              <a:latin typeface="Arial" pitchFamily="-12" charset="0"/>
              <a:ea typeface="ＭＳ Ｐゴシック" pitchFamily="-12" charset="-128"/>
            </a:endParaRPr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153" y="2144515"/>
            <a:ext cx="480000" cy="480000"/>
          </a:xfrm>
          <a:prstGeom prst="rect">
            <a:avLst/>
          </a:prstGeom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616" y="1594069"/>
            <a:ext cx="480000" cy="480000"/>
          </a:xfrm>
          <a:prstGeom prst="rect">
            <a:avLst/>
          </a:prstGeom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515" y="1813405"/>
            <a:ext cx="480000" cy="480000"/>
          </a:xfrm>
          <a:prstGeom prst="rect">
            <a:avLst/>
          </a:prstGeom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280" y="2144515"/>
            <a:ext cx="480000" cy="480000"/>
          </a:xfrm>
          <a:prstGeom prst="rect">
            <a:avLst/>
          </a:prstGeom>
        </p:spPr>
      </p:pic>
      <p:pic>
        <p:nvPicPr>
          <p:cNvPr id="8" name="Kuva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947" y="1202608"/>
            <a:ext cx="480000" cy="480000"/>
          </a:xfrm>
          <a:prstGeom prst="rect">
            <a:avLst/>
          </a:prstGeom>
        </p:spPr>
      </p:pic>
      <p:pic>
        <p:nvPicPr>
          <p:cNvPr id="9" name="Kuva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211" y="1682608"/>
            <a:ext cx="480000" cy="480000"/>
          </a:xfrm>
          <a:prstGeom prst="rect">
            <a:avLst/>
          </a:prstGeom>
        </p:spPr>
      </p:pic>
      <p:pic>
        <p:nvPicPr>
          <p:cNvPr id="10" name="Kuva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352" y="836712"/>
            <a:ext cx="480000" cy="480000"/>
          </a:xfrm>
          <a:prstGeom prst="rect">
            <a:avLst/>
          </a:prstGeom>
        </p:spPr>
      </p:pic>
      <p:pic>
        <p:nvPicPr>
          <p:cNvPr id="35" name="Kuva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189" y="1664515"/>
            <a:ext cx="480000" cy="480000"/>
          </a:xfrm>
          <a:prstGeom prst="rect">
            <a:avLst/>
          </a:prstGeom>
        </p:spPr>
      </p:pic>
      <p:pic>
        <p:nvPicPr>
          <p:cNvPr id="36" name="Kuva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17" y="1316712"/>
            <a:ext cx="480000" cy="480000"/>
          </a:xfrm>
          <a:prstGeom prst="rect">
            <a:avLst/>
          </a:prstGeom>
        </p:spPr>
      </p:pic>
      <p:cxnSp>
        <p:nvCxnSpPr>
          <p:cNvPr id="39" name="Suora yhdysviiva 38"/>
          <p:cNvCxnSpPr>
            <a:stCxn id="36" idx="2"/>
          </p:cNvCxnSpPr>
          <p:nvPr/>
        </p:nvCxnSpPr>
        <p:spPr bwMode="auto">
          <a:xfrm>
            <a:off x="872717" y="1796713"/>
            <a:ext cx="0" cy="22240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uora yhdysviiva 44"/>
          <p:cNvCxnSpPr>
            <a:stCxn id="4" idx="2"/>
          </p:cNvCxnSpPr>
          <p:nvPr/>
        </p:nvCxnSpPr>
        <p:spPr bwMode="auto">
          <a:xfrm>
            <a:off x="1823153" y="2624515"/>
            <a:ext cx="0" cy="13805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uora yhdysviiva 46"/>
          <p:cNvCxnSpPr>
            <a:stCxn id="5" idx="2"/>
          </p:cNvCxnSpPr>
          <p:nvPr/>
        </p:nvCxnSpPr>
        <p:spPr bwMode="auto">
          <a:xfrm>
            <a:off x="3529616" y="2074070"/>
            <a:ext cx="0" cy="10751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uora yhdysviiva 48"/>
          <p:cNvCxnSpPr>
            <a:stCxn id="7" idx="2"/>
          </p:cNvCxnSpPr>
          <p:nvPr/>
        </p:nvCxnSpPr>
        <p:spPr bwMode="auto">
          <a:xfrm>
            <a:off x="4330280" y="2624515"/>
            <a:ext cx="0" cy="13805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uora yhdysviiva 50"/>
          <p:cNvCxnSpPr>
            <a:stCxn id="6" idx="2"/>
          </p:cNvCxnSpPr>
          <p:nvPr/>
        </p:nvCxnSpPr>
        <p:spPr bwMode="auto">
          <a:xfrm>
            <a:off x="6666515" y="2293405"/>
            <a:ext cx="0" cy="69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uora yhdysviiva 55"/>
          <p:cNvCxnSpPr>
            <a:stCxn id="9" idx="2"/>
          </p:cNvCxnSpPr>
          <p:nvPr/>
        </p:nvCxnSpPr>
        <p:spPr bwMode="auto">
          <a:xfrm>
            <a:off x="8593211" y="2162608"/>
            <a:ext cx="0" cy="19384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uora yhdysviiva 57"/>
          <p:cNvCxnSpPr>
            <a:stCxn id="10" idx="2"/>
          </p:cNvCxnSpPr>
          <p:nvPr/>
        </p:nvCxnSpPr>
        <p:spPr bwMode="auto">
          <a:xfrm>
            <a:off x="9504352" y="1316712"/>
            <a:ext cx="0" cy="1672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uora yhdysviiva 59"/>
          <p:cNvCxnSpPr>
            <a:stCxn id="35" idx="2"/>
          </p:cNvCxnSpPr>
          <p:nvPr/>
        </p:nvCxnSpPr>
        <p:spPr bwMode="auto">
          <a:xfrm>
            <a:off x="11110189" y="2144515"/>
            <a:ext cx="0" cy="8044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uora yhdysviiva 61"/>
          <p:cNvCxnSpPr/>
          <p:nvPr/>
        </p:nvCxnSpPr>
        <p:spPr bwMode="auto">
          <a:xfrm>
            <a:off x="5615947" y="1682608"/>
            <a:ext cx="0" cy="17463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6141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539"/>
            <a:ext cx="12192000" cy="2079980"/>
          </a:xfrm>
          <a:prstGeom prst="rect">
            <a:avLst/>
          </a:prstGeom>
        </p:spPr>
      </p:pic>
      <p:sp>
        <p:nvSpPr>
          <p:cNvPr id="4" name="Otsikko 3"/>
          <p:cNvSpPr>
            <a:spLocks noGrp="1"/>
          </p:cNvSpPr>
          <p:nvPr>
            <p:ph type="title"/>
          </p:nvPr>
        </p:nvSpPr>
        <p:spPr>
          <a:xfrm>
            <a:off x="288000" y="288000"/>
            <a:ext cx="4391883" cy="540581"/>
          </a:xfrm>
        </p:spPr>
        <p:txBody>
          <a:bodyPr/>
          <a:lstStyle/>
          <a:p>
            <a:endParaRPr lang="fi-FI" dirty="0"/>
          </a:p>
        </p:txBody>
      </p:sp>
      <p:sp>
        <p:nvSpPr>
          <p:cNvPr id="13" name="Suunnikas 11"/>
          <p:cNvSpPr/>
          <p:nvPr/>
        </p:nvSpPr>
        <p:spPr bwMode="auto">
          <a:xfrm>
            <a:off x="676418" y="2061439"/>
            <a:ext cx="4335553" cy="2719779"/>
          </a:xfrm>
          <a:custGeom>
            <a:avLst/>
            <a:gdLst>
              <a:gd name="connsiteX0" fmla="*/ 0 w 5720000"/>
              <a:gd name="connsiteY0" fmla="*/ 805259 h 805259"/>
              <a:gd name="connsiteX1" fmla="*/ 201315 w 5720000"/>
              <a:gd name="connsiteY1" fmla="*/ 0 h 805259"/>
              <a:gd name="connsiteX2" fmla="*/ 5720000 w 5720000"/>
              <a:gd name="connsiteY2" fmla="*/ 0 h 805259"/>
              <a:gd name="connsiteX3" fmla="*/ 5518685 w 5720000"/>
              <a:gd name="connsiteY3" fmla="*/ 805259 h 805259"/>
              <a:gd name="connsiteX4" fmla="*/ 0 w 5720000"/>
              <a:gd name="connsiteY4" fmla="*/ 805259 h 805259"/>
              <a:gd name="connsiteX0" fmla="*/ 0 w 5720000"/>
              <a:gd name="connsiteY0" fmla="*/ 805259 h 805259"/>
              <a:gd name="connsiteX1" fmla="*/ 347402 w 5720000"/>
              <a:gd name="connsiteY1" fmla="*/ 5411 h 805259"/>
              <a:gd name="connsiteX2" fmla="*/ 5720000 w 5720000"/>
              <a:gd name="connsiteY2" fmla="*/ 0 h 805259"/>
              <a:gd name="connsiteX3" fmla="*/ 5518685 w 5720000"/>
              <a:gd name="connsiteY3" fmla="*/ 805259 h 805259"/>
              <a:gd name="connsiteX4" fmla="*/ 0 w 5720000"/>
              <a:gd name="connsiteY4" fmla="*/ 805259 h 805259"/>
              <a:gd name="connsiteX0" fmla="*/ 0 w 5871498"/>
              <a:gd name="connsiteY0" fmla="*/ 805259 h 805259"/>
              <a:gd name="connsiteX1" fmla="*/ 347402 w 5871498"/>
              <a:gd name="connsiteY1" fmla="*/ 5411 h 805259"/>
              <a:gd name="connsiteX2" fmla="*/ 5871498 w 5871498"/>
              <a:gd name="connsiteY2" fmla="*/ 0 h 805259"/>
              <a:gd name="connsiteX3" fmla="*/ 5518685 w 5871498"/>
              <a:gd name="connsiteY3" fmla="*/ 805259 h 805259"/>
              <a:gd name="connsiteX4" fmla="*/ 0 w 5871498"/>
              <a:gd name="connsiteY4" fmla="*/ 805259 h 805259"/>
              <a:gd name="connsiteX0" fmla="*/ 0 w 5871498"/>
              <a:gd name="connsiteY0" fmla="*/ 805259 h 805259"/>
              <a:gd name="connsiteX1" fmla="*/ 341992 w 5871498"/>
              <a:gd name="connsiteY1" fmla="*/ 0 h 805259"/>
              <a:gd name="connsiteX2" fmla="*/ 5871498 w 5871498"/>
              <a:gd name="connsiteY2" fmla="*/ 0 h 805259"/>
              <a:gd name="connsiteX3" fmla="*/ 5518685 w 5871498"/>
              <a:gd name="connsiteY3" fmla="*/ 805259 h 805259"/>
              <a:gd name="connsiteX4" fmla="*/ 0 w 5871498"/>
              <a:gd name="connsiteY4" fmla="*/ 805259 h 805259"/>
              <a:gd name="connsiteX0" fmla="*/ 0 w 6915594"/>
              <a:gd name="connsiteY0" fmla="*/ 805259 h 805259"/>
              <a:gd name="connsiteX1" fmla="*/ 1386088 w 6915594"/>
              <a:gd name="connsiteY1" fmla="*/ 0 h 805259"/>
              <a:gd name="connsiteX2" fmla="*/ 6915594 w 6915594"/>
              <a:gd name="connsiteY2" fmla="*/ 0 h 805259"/>
              <a:gd name="connsiteX3" fmla="*/ 6562781 w 6915594"/>
              <a:gd name="connsiteY3" fmla="*/ 805259 h 805259"/>
              <a:gd name="connsiteX4" fmla="*/ 0 w 6915594"/>
              <a:gd name="connsiteY4" fmla="*/ 805259 h 805259"/>
              <a:gd name="connsiteX0" fmla="*/ 0 w 6915594"/>
              <a:gd name="connsiteY0" fmla="*/ 805259 h 805259"/>
              <a:gd name="connsiteX1" fmla="*/ 1386088 w 6915594"/>
              <a:gd name="connsiteY1" fmla="*/ 0 h 805259"/>
              <a:gd name="connsiteX2" fmla="*/ 6915594 w 6915594"/>
              <a:gd name="connsiteY2" fmla="*/ 0 h 805259"/>
              <a:gd name="connsiteX3" fmla="*/ 4738249 w 6915594"/>
              <a:gd name="connsiteY3" fmla="*/ 805259 h 805259"/>
              <a:gd name="connsiteX4" fmla="*/ 0 w 6915594"/>
              <a:gd name="connsiteY4" fmla="*/ 805259 h 805259"/>
              <a:gd name="connsiteX0" fmla="*/ 0 w 6915594"/>
              <a:gd name="connsiteY0" fmla="*/ 805259 h 805259"/>
              <a:gd name="connsiteX1" fmla="*/ 1386088 w 6915594"/>
              <a:gd name="connsiteY1" fmla="*/ 0 h 805259"/>
              <a:gd name="connsiteX2" fmla="*/ 6915594 w 6915594"/>
              <a:gd name="connsiteY2" fmla="*/ 0 h 805259"/>
              <a:gd name="connsiteX3" fmla="*/ 5476499 w 6915594"/>
              <a:gd name="connsiteY3" fmla="*/ 805259 h 805259"/>
              <a:gd name="connsiteX4" fmla="*/ 0 w 6915594"/>
              <a:gd name="connsiteY4" fmla="*/ 805259 h 805259"/>
              <a:gd name="connsiteX0" fmla="*/ 0 w 7567354"/>
              <a:gd name="connsiteY0" fmla="*/ 805259 h 805259"/>
              <a:gd name="connsiteX1" fmla="*/ 1386088 w 7567354"/>
              <a:gd name="connsiteY1" fmla="*/ 0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259 h 805259"/>
              <a:gd name="connsiteX1" fmla="*/ 2204578 w 7567354"/>
              <a:gd name="connsiteY1" fmla="*/ 59142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259 h 805259"/>
              <a:gd name="connsiteX1" fmla="*/ 2022691 w 7567354"/>
              <a:gd name="connsiteY1" fmla="*/ 2571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259 h 805259"/>
              <a:gd name="connsiteX1" fmla="*/ 2148159 w 7567354"/>
              <a:gd name="connsiteY1" fmla="*/ 31839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348 h 805348"/>
              <a:gd name="connsiteX1" fmla="*/ 2014849 w 7567354"/>
              <a:gd name="connsiteY1" fmla="*/ 0 h 805348"/>
              <a:gd name="connsiteX2" fmla="*/ 7567354 w 7567354"/>
              <a:gd name="connsiteY2" fmla="*/ 89 h 805348"/>
              <a:gd name="connsiteX3" fmla="*/ 5476499 w 7567354"/>
              <a:gd name="connsiteY3" fmla="*/ 805348 h 805348"/>
              <a:gd name="connsiteX4" fmla="*/ 0 w 7567354"/>
              <a:gd name="connsiteY4" fmla="*/ 805348 h 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354" h="805348">
                <a:moveTo>
                  <a:pt x="0" y="805348"/>
                </a:moveTo>
                <a:lnTo>
                  <a:pt x="2014849" y="0"/>
                </a:lnTo>
                <a:lnTo>
                  <a:pt x="7567354" y="89"/>
                </a:lnTo>
                <a:lnTo>
                  <a:pt x="5476499" y="805348"/>
                </a:lnTo>
                <a:lnTo>
                  <a:pt x="0" y="805348"/>
                </a:lnTo>
                <a:close/>
              </a:path>
            </a:pathLst>
          </a:custGeom>
          <a:solidFill>
            <a:srgbClr val="E6E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i-FI" sz="3200">
              <a:solidFill>
                <a:srgbClr val="000000"/>
              </a:solidFill>
              <a:latin typeface="Arial" pitchFamily="-12" charset="0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17" name="Suunnikas 11"/>
          <p:cNvSpPr/>
          <p:nvPr/>
        </p:nvSpPr>
        <p:spPr bwMode="auto">
          <a:xfrm>
            <a:off x="3791745" y="2061440"/>
            <a:ext cx="4335553" cy="2719779"/>
          </a:xfrm>
          <a:custGeom>
            <a:avLst/>
            <a:gdLst>
              <a:gd name="connsiteX0" fmla="*/ 0 w 5720000"/>
              <a:gd name="connsiteY0" fmla="*/ 805259 h 805259"/>
              <a:gd name="connsiteX1" fmla="*/ 201315 w 5720000"/>
              <a:gd name="connsiteY1" fmla="*/ 0 h 805259"/>
              <a:gd name="connsiteX2" fmla="*/ 5720000 w 5720000"/>
              <a:gd name="connsiteY2" fmla="*/ 0 h 805259"/>
              <a:gd name="connsiteX3" fmla="*/ 5518685 w 5720000"/>
              <a:gd name="connsiteY3" fmla="*/ 805259 h 805259"/>
              <a:gd name="connsiteX4" fmla="*/ 0 w 5720000"/>
              <a:gd name="connsiteY4" fmla="*/ 805259 h 805259"/>
              <a:gd name="connsiteX0" fmla="*/ 0 w 5720000"/>
              <a:gd name="connsiteY0" fmla="*/ 805259 h 805259"/>
              <a:gd name="connsiteX1" fmla="*/ 347402 w 5720000"/>
              <a:gd name="connsiteY1" fmla="*/ 5411 h 805259"/>
              <a:gd name="connsiteX2" fmla="*/ 5720000 w 5720000"/>
              <a:gd name="connsiteY2" fmla="*/ 0 h 805259"/>
              <a:gd name="connsiteX3" fmla="*/ 5518685 w 5720000"/>
              <a:gd name="connsiteY3" fmla="*/ 805259 h 805259"/>
              <a:gd name="connsiteX4" fmla="*/ 0 w 5720000"/>
              <a:gd name="connsiteY4" fmla="*/ 805259 h 805259"/>
              <a:gd name="connsiteX0" fmla="*/ 0 w 5871498"/>
              <a:gd name="connsiteY0" fmla="*/ 805259 h 805259"/>
              <a:gd name="connsiteX1" fmla="*/ 347402 w 5871498"/>
              <a:gd name="connsiteY1" fmla="*/ 5411 h 805259"/>
              <a:gd name="connsiteX2" fmla="*/ 5871498 w 5871498"/>
              <a:gd name="connsiteY2" fmla="*/ 0 h 805259"/>
              <a:gd name="connsiteX3" fmla="*/ 5518685 w 5871498"/>
              <a:gd name="connsiteY3" fmla="*/ 805259 h 805259"/>
              <a:gd name="connsiteX4" fmla="*/ 0 w 5871498"/>
              <a:gd name="connsiteY4" fmla="*/ 805259 h 805259"/>
              <a:gd name="connsiteX0" fmla="*/ 0 w 5871498"/>
              <a:gd name="connsiteY0" fmla="*/ 805259 h 805259"/>
              <a:gd name="connsiteX1" fmla="*/ 341992 w 5871498"/>
              <a:gd name="connsiteY1" fmla="*/ 0 h 805259"/>
              <a:gd name="connsiteX2" fmla="*/ 5871498 w 5871498"/>
              <a:gd name="connsiteY2" fmla="*/ 0 h 805259"/>
              <a:gd name="connsiteX3" fmla="*/ 5518685 w 5871498"/>
              <a:gd name="connsiteY3" fmla="*/ 805259 h 805259"/>
              <a:gd name="connsiteX4" fmla="*/ 0 w 5871498"/>
              <a:gd name="connsiteY4" fmla="*/ 805259 h 805259"/>
              <a:gd name="connsiteX0" fmla="*/ 0 w 6915594"/>
              <a:gd name="connsiteY0" fmla="*/ 805259 h 805259"/>
              <a:gd name="connsiteX1" fmla="*/ 1386088 w 6915594"/>
              <a:gd name="connsiteY1" fmla="*/ 0 h 805259"/>
              <a:gd name="connsiteX2" fmla="*/ 6915594 w 6915594"/>
              <a:gd name="connsiteY2" fmla="*/ 0 h 805259"/>
              <a:gd name="connsiteX3" fmla="*/ 6562781 w 6915594"/>
              <a:gd name="connsiteY3" fmla="*/ 805259 h 805259"/>
              <a:gd name="connsiteX4" fmla="*/ 0 w 6915594"/>
              <a:gd name="connsiteY4" fmla="*/ 805259 h 805259"/>
              <a:gd name="connsiteX0" fmla="*/ 0 w 6915594"/>
              <a:gd name="connsiteY0" fmla="*/ 805259 h 805259"/>
              <a:gd name="connsiteX1" fmla="*/ 1386088 w 6915594"/>
              <a:gd name="connsiteY1" fmla="*/ 0 h 805259"/>
              <a:gd name="connsiteX2" fmla="*/ 6915594 w 6915594"/>
              <a:gd name="connsiteY2" fmla="*/ 0 h 805259"/>
              <a:gd name="connsiteX3" fmla="*/ 4738249 w 6915594"/>
              <a:gd name="connsiteY3" fmla="*/ 805259 h 805259"/>
              <a:gd name="connsiteX4" fmla="*/ 0 w 6915594"/>
              <a:gd name="connsiteY4" fmla="*/ 805259 h 805259"/>
              <a:gd name="connsiteX0" fmla="*/ 0 w 6915594"/>
              <a:gd name="connsiteY0" fmla="*/ 805259 h 805259"/>
              <a:gd name="connsiteX1" fmla="*/ 1386088 w 6915594"/>
              <a:gd name="connsiteY1" fmla="*/ 0 h 805259"/>
              <a:gd name="connsiteX2" fmla="*/ 6915594 w 6915594"/>
              <a:gd name="connsiteY2" fmla="*/ 0 h 805259"/>
              <a:gd name="connsiteX3" fmla="*/ 5476499 w 6915594"/>
              <a:gd name="connsiteY3" fmla="*/ 805259 h 805259"/>
              <a:gd name="connsiteX4" fmla="*/ 0 w 6915594"/>
              <a:gd name="connsiteY4" fmla="*/ 805259 h 805259"/>
              <a:gd name="connsiteX0" fmla="*/ 0 w 7567354"/>
              <a:gd name="connsiteY0" fmla="*/ 805259 h 805259"/>
              <a:gd name="connsiteX1" fmla="*/ 1386088 w 7567354"/>
              <a:gd name="connsiteY1" fmla="*/ 0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259 h 805259"/>
              <a:gd name="connsiteX1" fmla="*/ 2204578 w 7567354"/>
              <a:gd name="connsiteY1" fmla="*/ 59142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259 h 805259"/>
              <a:gd name="connsiteX1" fmla="*/ 2022691 w 7567354"/>
              <a:gd name="connsiteY1" fmla="*/ 2571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259 h 805259"/>
              <a:gd name="connsiteX1" fmla="*/ 2148159 w 7567354"/>
              <a:gd name="connsiteY1" fmla="*/ 31839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348 h 805348"/>
              <a:gd name="connsiteX1" fmla="*/ 2014849 w 7567354"/>
              <a:gd name="connsiteY1" fmla="*/ 0 h 805348"/>
              <a:gd name="connsiteX2" fmla="*/ 7567354 w 7567354"/>
              <a:gd name="connsiteY2" fmla="*/ 89 h 805348"/>
              <a:gd name="connsiteX3" fmla="*/ 5476499 w 7567354"/>
              <a:gd name="connsiteY3" fmla="*/ 805348 h 805348"/>
              <a:gd name="connsiteX4" fmla="*/ 0 w 7567354"/>
              <a:gd name="connsiteY4" fmla="*/ 805348 h 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354" h="805348">
                <a:moveTo>
                  <a:pt x="0" y="805348"/>
                </a:moveTo>
                <a:lnTo>
                  <a:pt x="2014849" y="0"/>
                </a:lnTo>
                <a:lnTo>
                  <a:pt x="7567354" y="89"/>
                </a:lnTo>
                <a:lnTo>
                  <a:pt x="5476499" y="805348"/>
                </a:lnTo>
                <a:lnTo>
                  <a:pt x="0" y="805348"/>
                </a:lnTo>
                <a:close/>
              </a:path>
            </a:pathLst>
          </a:custGeom>
          <a:solidFill>
            <a:srgbClr val="C0C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i-FI" sz="3200">
              <a:solidFill>
                <a:srgbClr val="000000"/>
              </a:solidFill>
              <a:latin typeface="Arial" pitchFamily="-12" charset="0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18" name="Suunnikas 11"/>
          <p:cNvSpPr/>
          <p:nvPr/>
        </p:nvSpPr>
        <p:spPr bwMode="auto">
          <a:xfrm>
            <a:off x="6907072" y="2061439"/>
            <a:ext cx="4335553" cy="2719779"/>
          </a:xfrm>
          <a:custGeom>
            <a:avLst/>
            <a:gdLst>
              <a:gd name="connsiteX0" fmla="*/ 0 w 5720000"/>
              <a:gd name="connsiteY0" fmla="*/ 805259 h 805259"/>
              <a:gd name="connsiteX1" fmla="*/ 201315 w 5720000"/>
              <a:gd name="connsiteY1" fmla="*/ 0 h 805259"/>
              <a:gd name="connsiteX2" fmla="*/ 5720000 w 5720000"/>
              <a:gd name="connsiteY2" fmla="*/ 0 h 805259"/>
              <a:gd name="connsiteX3" fmla="*/ 5518685 w 5720000"/>
              <a:gd name="connsiteY3" fmla="*/ 805259 h 805259"/>
              <a:gd name="connsiteX4" fmla="*/ 0 w 5720000"/>
              <a:gd name="connsiteY4" fmla="*/ 805259 h 805259"/>
              <a:gd name="connsiteX0" fmla="*/ 0 w 5720000"/>
              <a:gd name="connsiteY0" fmla="*/ 805259 h 805259"/>
              <a:gd name="connsiteX1" fmla="*/ 347402 w 5720000"/>
              <a:gd name="connsiteY1" fmla="*/ 5411 h 805259"/>
              <a:gd name="connsiteX2" fmla="*/ 5720000 w 5720000"/>
              <a:gd name="connsiteY2" fmla="*/ 0 h 805259"/>
              <a:gd name="connsiteX3" fmla="*/ 5518685 w 5720000"/>
              <a:gd name="connsiteY3" fmla="*/ 805259 h 805259"/>
              <a:gd name="connsiteX4" fmla="*/ 0 w 5720000"/>
              <a:gd name="connsiteY4" fmla="*/ 805259 h 805259"/>
              <a:gd name="connsiteX0" fmla="*/ 0 w 5871498"/>
              <a:gd name="connsiteY0" fmla="*/ 805259 h 805259"/>
              <a:gd name="connsiteX1" fmla="*/ 347402 w 5871498"/>
              <a:gd name="connsiteY1" fmla="*/ 5411 h 805259"/>
              <a:gd name="connsiteX2" fmla="*/ 5871498 w 5871498"/>
              <a:gd name="connsiteY2" fmla="*/ 0 h 805259"/>
              <a:gd name="connsiteX3" fmla="*/ 5518685 w 5871498"/>
              <a:gd name="connsiteY3" fmla="*/ 805259 h 805259"/>
              <a:gd name="connsiteX4" fmla="*/ 0 w 5871498"/>
              <a:gd name="connsiteY4" fmla="*/ 805259 h 805259"/>
              <a:gd name="connsiteX0" fmla="*/ 0 w 5871498"/>
              <a:gd name="connsiteY0" fmla="*/ 805259 h 805259"/>
              <a:gd name="connsiteX1" fmla="*/ 341992 w 5871498"/>
              <a:gd name="connsiteY1" fmla="*/ 0 h 805259"/>
              <a:gd name="connsiteX2" fmla="*/ 5871498 w 5871498"/>
              <a:gd name="connsiteY2" fmla="*/ 0 h 805259"/>
              <a:gd name="connsiteX3" fmla="*/ 5518685 w 5871498"/>
              <a:gd name="connsiteY3" fmla="*/ 805259 h 805259"/>
              <a:gd name="connsiteX4" fmla="*/ 0 w 5871498"/>
              <a:gd name="connsiteY4" fmla="*/ 805259 h 805259"/>
              <a:gd name="connsiteX0" fmla="*/ 0 w 6915594"/>
              <a:gd name="connsiteY0" fmla="*/ 805259 h 805259"/>
              <a:gd name="connsiteX1" fmla="*/ 1386088 w 6915594"/>
              <a:gd name="connsiteY1" fmla="*/ 0 h 805259"/>
              <a:gd name="connsiteX2" fmla="*/ 6915594 w 6915594"/>
              <a:gd name="connsiteY2" fmla="*/ 0 h 805259"/>
              <a:gd name="connsiteX3" fmla="*/ 6562781 w 6915594"/>
              <a:gd name="connsiteY3" fmla="*/ 805259 h 805259"/>
              <a:gd name="connsiteX4" fmla="*/ 0 w 6915594"/>
              <a:gd name="connsiteY4" fmla="*/ 805259 h 805259"/>
              <a:gd name="connsiteX0" fmla="*/ 0 w 6915594"/>
              <a:gd name="connsiteY0" fmla="*/ 805259 h 805259"/>
              <a:gd name="connsiteX1" fmla="*/ 1386088 w 6915594"/>
              <a:gd name="connsiteY1" fmla="*/ 0 h 805259"/>
              <a:gd name="connsiteX2" fmla="*/ 6915594 w 6915594"/>
              <a:gd name="connsiteY2" fmla="*/ 0 h 805259"/>
              <a:gd name="connsiteX3" fmla="*/ 4738249 w 6915594"/>
              <a:gd name="connsiteY3" fmla="*/ 805259 h 805259"/>
              <a:gd name="connsiteX4" fmla="*/ 0 w 6915594"/>
              <a:gd name="connsiteY4" fmla="*/ 805259 h 805259"/>
              <a:gd name="connsiteX0" fmla="*/ 0 w 6915594"/>
              <a:gd name="connsiteY0" fmla="*/ 805259 h 805259"/>
              <a:gd name="connsiteX1" fmla="*/ 1386088 w 6915594"/>
              <a:gd name="connsiteY1" fmla="*/ 0 h 805259"/>
              <a:gd name="connsiteX2" fmla="*/ 6915594 w 6915594"/>
              <a:gd name="connsiteY2" fmla="*/ 0 h 805259"/>
              <a:gd name="connsiteX3" fmla="*/ 5476499 w 6915594"/>
              <a:gd name="connsiteY3" fmla="*/ 805259 h 805259"/>
              <a:gd name="connsiteX4" fmla="*/ 0 w 6915594"/>
              <a:gd name="connsiteY4" fmla="*/ 805259 h 805259"/>
              <a:gd name="connsiteX0" fmla="*/ 0 w 7567354"/>
              <a:gd name="connsiteY0" fmla="*/ 805259 h 805259"/>
              <a:gd name="connsiteX1" fmla="*/ 1386088 w 7567354"/>
              <a:gd name="connsiteY1" fmla="*/ 0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259 h 805259"/>
              <a:gd name="connsiteX1" fmla="*/ 2204578 w 7567354"/>
              <a:gd name="connsiteY1" fmla="*/ 59142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259 h 805259"/>
              <a:gd name="connsiteX1" fmla="*/ 2022691 w 7567354"/>
              <a:gd name="connsiteY1" fmla="*/ 2571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259 h 805259"/>
              <a:gd name="connsiteX1" fmla="*/ 2148159 w 7567354"/>
              <a:gd name="connsiteY1" fmla="*/ 31839 h 805259"/>
              <a:gd name="connsiteX2" fmla="*/ 7567354 w 7567354"/>
              <a:gd name="connsiteY2" fmla="*/ 0 h 805259"/>
              <a:gd name="connsiteX3" fmla="*/ 5476499 w 7567354"/>
              <a:gd name="connsiteY3" fmla="*/ 805259 h 805259"/>
              <a:gd name="connsiteX4" fmla="*/ 0 w 7567354"/>
              <a:gd name="connsiteY4" fmla="*/ 805259 h 805259"/>
              <a:gd name="connsiteX0" fmla="*/ 0 w 7567354"/>
              <a:gd name="connsiteY0" fmla="*/ 805348 h 805348"/>
              <a:gd name="connsiteX1" fmla="*/ 2014849 w 7567354"/>
              <a:gd name="connsiteY1" fmla="*/ 0 h 805348"/>
              <a:gd name="connsiteX2" fmla="*/ 7567354 w 7567354"/>
              <a:gd name="connsiteY2" fmla="*/ 89 h 805348"/>
              <a:gd name="connsiteX3" fmla="*/ 5476499 w 7567354"/>
              <a:gd name="connsiteY3" fmla="*/ 805348 h 805348"/>
              <a:gd name="connsiteX4" fmla="*/ 0 w 7567354"/>
              <a:gd name="connsiteY4" fmla="*/ 805348 h 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354" h="805348">
                <a:moveTo>
                  <a:pt x="0" y="805348"/>
                </a:moveTo>
                <a:lnTo>
                  <a:pt x="2014849" y="0"/>
                </a:lnTo>
                <a:lnTo>
                  <a:pt x="7567354" y="89"/>
                </a:lnTo>
                <a:lnTo>
                  <a:pt x="5476499" y="805348"/>
                </a:lnTo>
                <a:lnTo>
                  <a:pt x="0" y="805348"/>
                </a:lnTo>
                <a:close/>
              </a:path>
            </a:pathLst>
          </a:cu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i-FI" sz="3200">
              <a:solidFill>
                <a:srgbClr val="000000"/>
              </a:solidFill>
              <a:latin typeface="Arial" pitchFamily="-12" charset="0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19" name="Suorakulmio 18"/>
          <p:cNvSpPr/>
          <p:nvPr/>
        </p:nvSpPr>
        <p:spPr>
          <a:xfrm>
            <a:off x="2039872" y="3133708"/>
            <a:ext cx="1367829" cy="48731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 eaLnBrk="0" fontAlgn="base" hangingPunct="0">
              <a:lnSpc>
                <a:spcPts val="1867"/>
              </a:lnSpc>
              <a:spcBef>
                <a:spcPct val="0"/>
              </a:spcBef>
              <a:spcAft>
                <a:spcPct val="0"/>
              </a:spcAft>
            </a:pPr>
            <a:r>
              <a:rPr lang="fi-FI" sz="1867" dirty="0" err="1">
                <a:solidFill>
                  <a:srgbClr val="0000FF"/>
                </a:solidFill>
                <a:latin typeface="Arial" pitchFamily="-12" charset="0"/>
                <a:ea typeface="ＭＳ Ｐゴシック" pitchFamily="-12" charset="-128"/>
              </a:rPr>
              <a:t>Streamlined</a:t>
            </a:r>
            <a:r>
              <a:rPr lang="fi-FI" sz="1867" dirty="0">
                <a:solidFill>
                  <a:srgbClr val="0000FF"/>
                </a:solidFill>
                <a:latin typeface="Arial" pitchFamily="-12" charset="0"/>
                <a:ea typeface="ＭＳ Ｐゴシック" pitchFamily="-12" charset="-128"/>
              </a:rPr>
              <a:t> </a:t>
            </a:r>
            <a:r>
              <a:rPr lang="fi-FI" sz="1867" dirty="0" err="1">
                <a:solidFill>
                  <a:srgbClr val="0000FF"/>
                </a:solidFill>
                <a:latin typeface="Arial" pitchFamily="-12" charset="0"/>
                <a:ea typeface="ＭＳ Ｐゴシック" pitchFamily="-12" charset="-128"/>
              </a:rPr>
              <a:t>regulation</a:t>
            </a:r>
            <a:endParaRPr lang="fi-FI" sz="1867" dirty="0">
              <a:solidFill>
                <a:srgbClr val="0000FF"/>
              </a:solidFill>
              <a:latin typeface="Arial" pitchFamily="-12" charset="0"/>
              <a:ea typeface="ＭＳ Ｐゴシック" pitchFamily="-12" charset="-128"/>
            </a:endParaRPr>
          </a:p>
        </p:txBody>
      </p:sp>
      <p:sp>
        <p:nvSpPr>
          <p:cNvPr id="20" name="Suorakulmio 19"/>
          <p:cNvSpPr/>
          <p:nvPr/>
        </p:nvSpPr>
        <p:spPr>
          <a:xfrm>
            <a:off x="5060816" y="2917093"/>
            <a:ext cx="1367829" cy="97462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 eaLnBrk="0" fontAlgn="base" hangingPunct="0">
              <a:lnSpc>
                <a:spcPts val="1867"/>
              </a:lnSpc>
              <a:spcBef>
                <a:spcPct val="0"/>
              </a:spcBef>
              <a:spcAft>
                <a:spcPct val="0"/>
              </a:spcAft>
            </a:pPr>
            <a:r>
              <a:rPr lang="fi-FI" sz="1867" dirty="0">
                <a:solidFill>
                  <a:srgbClr val="0000FF"/>
                </a:solidFill>
                <a:latin typeface="Arial" pitchFamily="-12" charset="0"/>
                <a:ea typeface="ＭＳ Ｐゴシック" pitchFamily="-12" charset="-128"/>
              </a:rPr>
              <a:t>Open </a:t>
            </a:r>
            <a:r>
              <a:rPr lang="fi-FI" sz="1867" dirty="0" err="1">
                <a:solidFill>
                  <a:srgbClr val="0000FF"/>
                </a:solidFill>
                <a:latin typeface="Arial" pitchFamily="-12" charset="0"/>
                <a:ea typeface="ＭＳ Ｐゴシック" pitchFamily="-12" charset="-128"/>
              </a:rPr>
              <a:t>competition</a:t>
            </a:r>
            <a:r>
              <a:rPr lang="fi-FI" sz="1867" dirty="0">
                <a:solidFill>
                  <a:srgbClr val="0000FF"/>
                </a:solidFill>
                <a:latin typeface="Arial" pitchFamily="-12" charset="0"/>
                <a:ea typeface="ＭＳ Ｐゴシック" pitchFamily="-12" charset="-128"/>
              </a:rPr>
              <a:t>, </a:t>
            </a:r>
            <a:r>
              <a:rPr lang="fi-FI" sz="1867" dirty="0" err="1">
                <a:solidFill>
                  <a:srgbClr val="0000FF"/>
                </a:solidFill>
                <a:latin typeface="Arial" pitchFamily="-12" charset="0"/>
                <a:ea typeface="ＭＳ Ｐゴシック" pitchFamily="-12" charset="-128"/>
              </a:rPr>
              <a:t>smart</a:t>
            </a:r>
            <a:r>
              <a:rPr lang="fi-FI" sz="1867" dirty="0">
                <a:solidFill>
                  <a:srgbClr val="0000FF"/>
                </a:solidFill>
                <a:latin typeface="Arial" pitchFamily="-12" charset="0"/>
                <a:ea typeface="ＭＳ Ｐゴシック" pitchFamily="-12" charset="-128"/>
              </a:rPr>
              <a:t> </a:t>
            </a:r>
            <a:r>
              <a:rPr lang="fi-FI" sz="1867" dirty="0" err="1">
                <a:solidFill>
                  <a:srgbClr val="0000FF"/>
                </a:solidFill>
                <a:latin typeface="Arial" pitchFamily="-12" charset="0"/>
                <a:ea typeface="ＭＳ Ｐゴシック" pitchFamily="-12" charset="-128"/>
              </a:rPr>
              <a:t>incentives</a:t>
            </a:r>
            <a:endParaRPr lang="fi-FI" sz="1867" dirty="0">
              <a:solidFill>
                <a:srgbClr val="0000FF"/>
              </a:solidFill>
              <a:latin typeface="Arial" pitchFamily="-12" charset="0"/>
              <a:ea typeface="ＭＳ Ｐゴシック" pitchFamily="-12" charset="-128"/>
            </a:endParaRPr>
          </a:p>
        </p:txBody>
      </p:sp>
      <p:sp>
        <p:nvSpPr>
          <p:cNvPr id="21" name="Suorakulmio 20"/>
          <p:cNvSpPr/>
          <p:nvPr/>
        </p:nvSpPr>
        <p:spPr>
          <a:xfrm>
            <a:off x="8223243" y="2737032"/>
            <a:ext cx="1367829" cy="121828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 eaLnBrk="0" fontAlgn="base" hangingPunct="0">
              <a:lnSpc>
                <a:spcPts val="1867"/>
              </a:lnSpc>
              <a:spcBef>
                <a:spcPct val="0"/>
              </a:spcBef>
              <a:spcAft>
                <a:spcPct val="0"/>
              </a:spcAft>
            </a:pPr>
            <a:r>
              <a:rPr lang="fi-FI" sz="1867" dirty="0" err="1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Multiple</a:t>
            </a:r>
            <a:r>
              <a:rPr lang="fi-FI" sz="1867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 business </a:t>
            </a:r>
            <a:r>
              <a:rPr lang="fi-FI" sz="1867" dirty="0" err="1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models</a:t>
            </a:r>
            <a:r>
              <a:rPr lang="fi-FI" sz="1867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,</a:t>
            </a:r>
          </a:p>
          <a:p>
            <a:pPr algn="ctr" eaLnBrk="0" fontAlgn="base" hangingPunct="0">
              <a:lnSpc>
                <a:spcPts val="1867"/>
              </a:lnSpc>
              <a:spcBef>
                <a:spcPct val="0"/>
              </a:spcBef>
              <a:spcAft>
                <a:spcPct val="0"/>
              </a:spcAft>
            </a:pPr>
            <a:r>
              <a:rPr lang="fi-FI" sz="1867" dirty="0" err="1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integration</a:t>
            </a:r>
            <a:r>
              <a:rPr lang="fi-FI" sz="1867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,</a:t>
            </a:r>
          </a:p>
          <a:p>
            <a:pPr algn="ctr" eaLnBrk="0" fontAlgn="base" hangingPunct="0">
              <a:lnSpc>
                <a:spcPts val="1867"/>
              </a:lnSpc>
              <a:spcBef>
                <a:spcPct val="0"/>
              </a:spcBef>
              <a:spcAft>
                <a:spcPct val="0"/>
              </a:spcAft>
            </a:pPr>
            <a:r>
              <a:rPr lang="fi-FI" sz="1867" dirty="0" err="1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tools</a:t>
            </a:r>
            <a:r>
              <a:rPr lang="fi-FI" sz="1867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 to </a:t>
            </a:r>
            <a:r>
              <a:rPr lang="fi-FI" sz="1867" dirty="0" err="1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react</a:t>
            </a:r>
            <a:r>
              <a:rPr lang="fi-FI" sz="1600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 </a:t>
            </a:r>
          </a:p>
        </p:txBody>
      </p:sp>
      <p:sp>
        <p:nvSpPr>
          <p:cNvPr id="24" name="Suorakulmio 23"/>
          <p:cNvSpPr/>
          <p:nvPr/>
        </p:nvSpPr>
        <p:spPr>
          <a:xfrm>
            <a:off x="3571811" y="3509756"/>
            <a:ext cx="1632181" cy="24365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 eaLnBrk="0" fontAlgn="base" hangingPunct="0">
              <a:lnSpc>
                <a:spcPts val="1867"/>
              </a:lnSpc>
              <a:spcBef>
                <a:spcPct val="0"/>
              </a:spcBef>
              <a:spcAft>
                <a:spcPct val="0"/>
              </a:spcAft>
            </a:pPr>
            <a:r>
              <a:rPr lang="fi-FI" sz="6667">
                <a:solidFill>
                  <a:srgbClr val="0000FF"/>
                </a:solidFill>
                <a:latin typeface="Arial" pitchFamily="-12" charset="0"/>
                <a:ea typeface="ＭＳ Ｐゴシック" pitchFamily="-12" charset="-128"/>
              </a:rPr>
              <a:t>+</a:t>
            </a:r>
            <a:endParaRPr lang="fi-FI" sz="6667" dirty="0">
              <a:solidFill>
                <a:srgbClr val="0000FF"/>
              </a:solidFill>
              <a:latin typeface="Arial" pitchFamily="-12" charset="0"/>
              <a:ea typeface="ＭＳ Ｐゴシック" pitchFamily="-12" charset="-128"/>
            </a:endParaRPr>
          </a:p>
        </p:txBody>
      </p:sp>
      <p:sp>
        <p:nvSpPr>
          <p:cNvPr id="25" name="Suorakulmio 24"/>
          <p:cNvSpPr/>
          <p:nvPr/>
        </p:nvSpPr>
        <p:spPr>
          <a:xfrm>
            <a:off x="6667152" y="3696816"/>
            <a:ext cx="1632181" cy="24365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 eaLnBrk="0" fontAlgn="base" hangingPunct="0">
              <a:lnSpc>
                <a:spcPts val="1867"/>
              </a:lnSpc>
              <a:spcBef>
                <a:spcPct val="0"/>
              </a:spcBef>
              <a:spcAft>
                <a:spcPct val="0"/>
              </a:spcAft>
            </a:pPr>
            <a:r>
              <a:rPr lang="fi-FI" sz="6667" dirty="0">
                <a:solidFill>
                  <a:srgbClr val="FFFFFF"/>
                </a:solidFill>
                <a:latin typeface="Arial" pitchFamily="-12" charset="0"/>
                <a:ea typeface="ＭＳ Ｐゴシック" pitchFamily="-12" charset="-128"/>
              </a:rPr>
              <a:t>=</a:t>
            </a:r>
          </a:p>
        </p:txBody>
      </p:sp>
      <p:pic>
        <p:nvPicPr>
          <p:cNvPr id="14" name="Kuva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001" y="5733257"/>
            <a:ext cx="1677977" cy="7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0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theme/theme1.xml><?xml version="1.0" encoding="utf-8"?>
<a:theme xmlns:a="http://schemas.openxmlformats.org/drawingml/2006/main" name="MaaS-Alian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aS-Aliance" id="{3807814F-88E3-A044-96E0-654B17DD5789}" vid="{ECD4F7F5-A957-7B4C-8579-48562F1CA2D1}"/>
    </a:ext>
  </a:extLst>
</a:theme>
</file>

<file path=ppt/theme/theme2.xml><?xml version="1.0" encoding="utf-8"?>
<a:theme xmlns:a="http://schemas.openxmlformats.org/drawingml/2006/main" name="MaaS Alliance Main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aS-Aliance" id="{3807814F-88E3-A044-96E0-654B17DD5789}" vid="{1DA2F1FA-7515-EB4B-BDBE-5CAB3E51D96A}"/>
    </a:ext>
  </a:extLst>
</a:theme>
</file>

<file path=ppt/theme/theme3.xml><?xml version="1.0" encoding="utf-8"?>
<a:theme xmlns:a="http://schemas.openxmlformats.org/drawingml/2006/main" name="MaaS Alliance E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aS-Aliance" id="{3807814F-88E3-A044-96E0-654B17DD5789}" vid="{BDC7F4B9-6251-BB4D-90E4-63141C18E477}"/>
    </a:ext>
  </a:extLst>
</a:theme>
</file>

<file path=ppt/theme/theme4.xml><?xml version="1.0" encoding="utf-8"?>
<a:theme xmlns:a="http://schemas.openxmlformats.org/drawingml/2006/main" name="2_LVM_pp-pohja_laajakuva_englanti">
  <a:themeElements>
    <a:clrScheme name="LVM">
      <a:dk1>
        <a:sysClr val="windowText" lastClr="000000"/>
      </a:dk1>
      <a:lt1>
        <a:sysClr val="window" lastClr="FFFFFF"/>
      </a:lt1>
      <a:dk2>
        <a:srgbClr val="0000FF"/>
      </a:dk2>
      <a:lt2>
        <a:srgbClr val="E7E6E6"/>
      </a:lt2>
      <a:accent1>
        <a:srgbClr val="0000FF"/>
      </a:accent1>
      <a:accent2>
        <a:srgbClr val="A51890"/>
      </a:accent2>
      <a:accent3>
        <a:srgbClr val="CE0037"/>
      </a:accent3>
      <a:accent4>
        <a:srgbClr val="ED8B00"/>
      </a:accent4>
      <a:accent5>
        <a:srgbClr val="97D700"/>
      </a:accent5>
      <a:accent6>
        <a:srgbClr val="00A499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M_mallipohja_laajakuva_englanti" id="{0F31E68A-671C-6643-8E14-99B69FB1FF67}" vid="{1FAE68DF-CE74-AD42-B2C9-222CFD271468}"/>
    </a:ext>
  </a:extLst>
</a:theme>
</file>

<file path=ppt/theme/theme5.xml><?xml version="1.0" encoding="utf-8"?>
<a:theme xmlns:a="http://schemas.openxmlformats.org/drawingml/2006/main" name="suomenlinna_2016">
  <a:themeElements>
    <a:clrScheme name="Suomenlinnan hoitokunta">
      <a:dk1>
        <a:srgbClr val="000000"/>
      </a:dk1>
      <a:lt1>
        <a:srgbClr val="FFFFFF"/>
      </a:lt1>
      <a:dk2>
        <a:srgbClr val="1160A6"/>
      </a:dk2>
      <a:lt2>
        <a:srgbClr val="FFFFFF"/>
      </a:lt2>
      <a:accent1>
        <a:srgbClr val="ADADAD"/>
      </a:accent1>
      <a:accent2>
        <a:srgbClr val="437DE9"/>
      </a:accent2>
      <a:accent3>
        <a:srgbClr val="D5D5D5"/>
      </a:accent3>
      <a:accent4>
        <a:srgbClr val="114B95"/>
      </a:accent4>
      <a:accent5>
        <a:srgbClr val="9BC3EF"/>
      </a:accent5>
      <a:accent6>
        <a:srgbClr val="434343"/>
      </a:accent6>
      <a:hlink>
        <a:srgbClr val="114B95"/>
      </a:hlink>
      <a:folHlink>
        <a:srgbClr val="43434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2" charset="0"/>
            <a:ea typeface="ＭＳ Ｐゴシック" pitchFamily="-12" charset="-128"/>
            <a:cs typeface="ＭＳ Ｐゴシック" pitchFamily="-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2" charset="0"/>
            <a:ea typeface="ＭＳ Ｐゴシック" pitchFamily="-12" charset="-128"/>
            <a:cs typeface="ＭＳ Ｐゴシック" pitchFamily="-12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>
    <a:extraClrScheme>
      <a:clrScheme name="MLL esityspohja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LL esityspohja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L esityspohja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L esityspohja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LL esityspohja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L esityspohja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L esityspohja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suomenlinna_2016">
  <a:themeElements>
    <a:clrScheme name="Suomenlinnan hoitokunta">
      <a:dk1>
        <a:srgbClr val="000000"/>
      </a:dk1>
      <a:lt1>
        <a:srgbClr val="FFFFFF"/>
      </a:lt1>
      <a:dk2>
        <a:srgbClr val="1160A6"/>
      </a:dk2>
      <a:lt2>
        <a:srgbClr val="FFFFFF"/>
      </a:lt2>
      <a:accent1>
        <a:srgbClr val="ADADAD"/>
      </a:accent1>
      <a:accent2>
        <a:srgbClr val="437DE9"/>
      </a:accent2>
      <a:accent3>
        <a:srgbClr val="D5D5D5"/>
      </a:accent3>
      <a:accent4>
        <a:srgbClr val="114B95"/>
      </a:accent4>
      <a:accent5>
        <a:srgbClr val="9BC3EF"/>
      </a:accent5>
      <a:accent6>
        <a:srgbClr val="434343"/>
      </a:accent6>
      <a:hlink>
        <a:srgbClr val="114B95"/>
      </a:hlink>
      <a:folHlink>
        <a:srgbClr val="43434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2" charset="0"/>
            <a:ea typeface="ＭＳ Ｐゴシック" pitchFamily="-12" charset="-128"/>
            <a:cs typeface="ＭＳ Ｐゴシック" pitchFamily="-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2" charset="0"/>
            <a:ea typeface="ＭＳ Ｐゴシック" pitchFamily="-12" charset="-128"/>
            <a:cs typeface="ＭＳ Ｐゴシック" pitchFamily="-12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>
    <a:extraClrScheme>
      <a:clrScheme name="MLL esityspohja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LL esityspohja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L esityspohja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L esityspohja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LL esityspohja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L esityspohja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L esityspohja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MaaS-Aliance</Template>
  <TotalTime>3763</TotalTime>
  <Words>289</Words>
  <Application>Microsoft Macintosh PowerPoint</Application>
  <PresentationFormat>Widescreen</PresentationFormat>
  <Paragraphs>68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33" baseType="lpstr">
      <vt:lpstr>Arial</vt:lpstr>
      <vt:lpstr>Calibri</vt:lpstr>
      <vt:lpstr>Helvetica</vt:lpstr>
      <vt:lpstr>Helvetica Light</vt:lpstr>
      <vt:lpstr>HelveticaNeueLT Std</vt:lpstr>
      <vt:lpstr>MS PGothic</vt:lpstr>
      <vt:lpstr>ＭＳ Ｐゴシック</vt:lpstr>
      <vt:lpstr>Times</vt:lpstr>
      <vt:lpstr>Verdana</vt:lpstr>
      <vt:lpstr>Verdana (Headings)</vt:lpstr>
      <vt:lpstr>Wingdings</vt:lpstr>
      <vt:lpstr>MaaS-Aliance</vt:lpstr>
      <vt:lpstr>MaaS Alliance Main</vt:lpstr>
      <vt:lpstr>MaaS Alliance End</vt:lpstr>
      <vt:lpstr>2_LVM_pp-pohja_laajakuva_englanti</vt:lpstr>
      <vt:lpstr>suomenlinna_2016</vt:lpstr>
      <vt:lpstr>1_suomenlinna_2016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FINLAND Transport Code - Customer in Focus</vt:lpstr>
      <vt:lpstr>PowerPoint Presentation</vt:lpstr>
      <vt:lpstr>PowerPoint Presentation</vt:lpstr>
      <vt:lpstr>PowerPoint Presentation</vt:lpstr>
      <vt:lpstr>PowerPoint Presentation</vt:lpstr>
      <vt:lpstr>Success factors of Maas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Rasmus Lindholm</dc:creator>
  <cp:lastModifiedBy>Microsoft Office User</cp:lastModifiedBy>
  <cp:revision>239</cp:revision>
  <cp:lastPrinted>2017-09-29T09:12:51Z</cp:lastPrinted>
  <dcterms:created xsi:type="dcterms:W3CDTF">2016-10-25T15:06:33Z</dcterms:created>
  <dcterms:modified xsi:type="dcterms:W3CDTF">2017-11-13T08:44:20Z</dcterms:modified>
</cp:coreProperties>
</file>